
<file path=[Content_Types].xml><?xml version="1.0" encoding="utf-8"?>
<Types xmlns="http://schemas.openxmlformats.org/package/2006/content-types">
  <Default Extension="png" ContentType="image/png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9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5"/>
  </p:sldMasterIdLst>
  <p:notesMasterIdLst>
    <p:notesMasterId r:id="rId9"/>
  </p:notesMasterIdLst>
  <p:handoutMasterIdLst>
    <p:handoutMasterId r:id="rId10"/>
  </p:handoutMasterIdLst>
  <p:sldIdLst>
    <p:sldId id="886" r:id="rId6"/>
    <p:sldId id="887" r:id="rId7"/>
    <p:sldId id="888" r:id="rId8"/>
  </p:sldIdLst>
  <p:sldSz cx="9144000" cy="6858000" type="screen4x3"/>
  <p:notesSz cx="6742113" cy="9872663"/>
  <p:custDataLst>
    <p:tags r:id="rId1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2" pos="288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guillem" initials="JG" lastIdx="5" clrIdx="0"/>
  <p:cmAuthor id="1" name="Gencore" initials="G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7BA6"/>
    <a:srgbClr val="2D6BB5"/>
    <a:srgbClr val="ACC6FF"/>
    <a:srgbClr val="1F497D"/>
    <a:srgbClr val="ACC6FA"/>
    <a:srgbClr val="549EDF"/>
    <a:srgbClr val="00A4E4"/>
    <a:srgbClr val="FF9999"/>
    <a:srgbClr val="FFCCFF"/>
    <a:srgbClr val="0404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85" autoAdjust="0"/>
    <p:restoredTop sz="94788" autoAdjust="0"/>
  </p:normalViewPr>
  <p:slideViewPr>
    <p:cSldViewPr snapToGrid="0" showGuides="1">
      <p:cViewPr>
        <p:scale>
          <a:sx n="80" d="100"/>
          <a:sy n="80" d="100"/>
        </p:scale>
        <p:origin x="-1332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92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tags" Target="tags/tag1.xml"/><Relationship Id="rId5" Type="http://schemas.openxmlformats.org/officeDocument/2006/relationships/slideMaster" Target="slideMasters/slideMaster1.xml"/><Relationship Id="rId15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4" Type="http://schemas.openxmlformats.org/officeDocument/2006/relationships/customXml" Target="../customXml/item4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tags" Target="../tags/tag91.xml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2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18971" y="0"/>
            <a:ext cx="2921582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25B917-7AE3-4DDE-92DA-D3922CAB4431}" type="datetimeFigureOut">
              <a:rPr lang="en-US" smtClean="0"/>
              <a:t>6/6/2017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7317"/>
            <a:ext cx="2921582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18971" y="9377317"/>
            <a:ext cx="2921582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C68F0F-2553-4734-9976-D457927066FB}" type="slidenum">
              <a:rPr lang="en-US" smtClean="0"/>
              <a:t>‹#›</a:t>
            </a:fld>
            <a:endParaRPr lang="en-US" dirty="0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2431564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4.png>
</file>

<file path=ppt/media/image5.png>
</file>

<file path=ppt/media/image6.png>
</file>

<file path=ppt/media/image7.wmf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2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8971" y="0"/>
            <a:ext cx="2921582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FBE61A86-EA3E-4495-8448-EBA3E732ACC4}" type="datetimeFigureOut">
              <a:rPr lang="en-US" smtClean="0"/>
              <a:pPr/>
              <a:t>6/6/2017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1233488"/>
            <a:ext cx="4440237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4212" y="4751219"/>
            <a:ext cx="539369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21582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8971" y="9377317"/>
            <a:ext cx="2921582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77BC97BF-1DD8-4698-862F-10668A8E00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16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B82808-A95F-40FF-8F1B-8C382AADA3B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167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8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9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0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4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6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7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8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9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0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5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6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7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8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9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0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5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6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7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8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9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0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5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6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7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8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9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0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3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4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5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6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7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8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9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0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2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3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4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5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6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7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8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79.xml"/></Relationships>
</file>

<file path=ppt/slideLayouts/_rels/slideLayout7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0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2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3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4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5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6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7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8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9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90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pic 1 speaker long pre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3911600"/>
            <a:ext cx="4913631" cy="101672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/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199" y="5061671"/>
            <a:ext cx="4913631" cy="469516"/>
          </a:xfrm>
        </p:spPr>
        <p:txBody>
          <a:bodyPr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i="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subtitle style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1" y="3310368"/>
            <a:ext cx="964652" cy="523875"/>
          </a:xfrm>
          <a:prstGeom prst="rect">
            <a:avLst/>
          </a:prstGeom>
        </p:spPr>
      </p:pic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27523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>
            <a:spLocks noChangeArrowheads="1"/>
          </p:cNvSpPr>
          <p:nvPr userDrawn="1"/>
        </p:nvSpPr>
        <p:spPr bwMode="gray">
          <a:xfrm rot="16200000" flipH="1">
            <a:off x="8463352" y="4375"/>
            <a:ext cx="685022" cy="676276"/>
          </a:xfrm>
          <a:custGeom>
            <a:avLst/>
            <a:gdLst>
              <a:gd name="connsiteX0" fmla="*/ 0 w 1119189"/>
              <a:gd name="connsiteY0" fmla="*/ 0 h 1104900"/>
              <a:gd name="connsiteX1" fmla="*/ 0 w 1119189"/>
              <a:gd name="connsiteY1" fmla="*/ 1104900 h 1104900"/>
              <a:gd name="connsiteX2" fmla="*/ 358775 w 1119189"/>
              <a:gd name="connsiteY2" fmla="*/ 1104900 h 1104900"/>
              <a:gd name="connsiteX3" fmla="*/ 358775 w 1119189"/>
              <a:gd name="connsiteY3" fmla="*/ 1104900 h 1104900"/>
              <a:gd name="connsiteX4" fmla="*/ 1119189 w 1119189"/>
              <a:gd name="connsiteY4" fmla="*/ 1104900 h 1104900"/>
              <a:gd name="connsiteX5" fmla="*/ 1119189 w 1119189"/>
              <a:gd name="connsiteY5" fmla="*/ 750888 h 1104900"/>
              <a:gd name="connsiteX6" fmla="*/ 358775 w 1119189"/>
              <a:gd name="connsiteY6" fmla="*/ 750888 h 1104900"/>
              <a:gd name="connsiteX7" fmla="*/ 358775 w 1119189"/>
              <a:gd name="connsiteY7" fmla="*/ 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9189" h="1104900">
                <a:moveTo>
                  <a:pt x="0" y="0"/>
                </a:moveTo>
                <a:lnTo>
                  <a:pt x="0" y="1104900"/>
                </a:lnTo>
                <a:lnTo>
                  <a:pt x="358775" y="1104900"/>
                </a:lnTo>
                <a:lnTo>
                  <a:pt x="358775" y="1104900"/>
                </a:lnTo>
                <a:lnTo>
                  <a:pt x="1119189" y="1104900"/>
                </a:lnTo>
                <a:lnTo>
                  <a:pt x="1119189" y="750888"/>
                </a:lnTo>
                <a:lnTo>
                  <a:pt x="358775" y="750888"/>
                </a:lnTo>
                <a:lnTo>
                  <a:pt x="3587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anchor="ctr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 dirty="0" smtClean="0">
              <a:solidFill>
                <a:srgbClr val="00A4E4"/>
              </a:solidFill>
            </a:endParaRP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313675" y="4083050"/>
            <a:ext cx="2373125" cy="804672"/>
          </a:xfrm>
        </p:spPr>
        <p:txBody>
          <a:bodyPr anchor="b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9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5472429" y="4082328"/>
            <a:ext cx="722376" cy="78638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57199" y="5996939"/>
            <a:ext cx="8229601" cy="438759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750" kern="12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 smtClean="0"/>
              <a:t>Text placeholder for disclaimer text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46324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414">
          <p15:clr>
            <a:srgbClr val="FBAE40"/>
          </p15:clr>
        </p15:guide>
        <p15:guide id="2" orient="horz" pos="35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 Summar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1506538"/>
            <a:ext cx="8229600" cy="4672584"/>
          </a:xfrm>
        </p:spPr>
        <p:txBody>
          <a:bodyPr/>
          <a:lstStyle>
            <a:lvl1pPr marL="285750" indent="-285750">
              <a:lnSpc>
                <a:spcPct val="100000"/>
              </a:lnSpc>
              <a:buFont typeface="+mj-lt"/>
              <a:buAutoNum type="arabicPeriod"/>
              <a:defRPr sz="18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2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 vert="horz" lIns="0" tIns="0" rIns="0" bIns="0" rtlCol="0">
            <a:noAutofit/>
          </a:bodyPr>
          <a:lstStyle>
            <a:lvl1pPr marL="285750" indent="-285750"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79471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cutive Summary Bloc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23823"/>
            <a:ext cx="2065867" cy="751412"/>
          </a:xfr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2665167"/>
            <a:ext cx="2065867" cy="762179"/>
          </a:xfr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3817278"/>
            <a:ext cx="2065867" cy="762180"/>
          </a:xfr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2719648" y="1523824"/>
            <a:ext cx="5967152" cy="762179"/>
          </a:xfrm>
        </p:spPr>
        <p:txBody>
          <a:bodyPr anchor="t" anchorCtr="0">
            <a:normAutofit/>
          </a:bodyPr>
          <a:lstStyle>
            <a:lvl1pPr>
              <a:spcBef>
                <a:spcPts val="500"/>
              </a:spcBef>
              <a:defRPr sz="12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 sz="1100"/>
            </a:lvl4pPr>
            <a:lvl5pPr>
              <a:spcBef>
                <a:spcPts val="300"/>
              </a:spcBef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6" name="Content Placeholder 2"/>
          <p:cNvSpPr>
            <a:spLocks noGrp="1"/>
          </p:cNvSpPr>
          <p:nvPr>
            <p:ph idx="16"/>
          </p:nvPr>
        </p:nvSpPr>
        <p:spPr>
          <a:xfrm>
            <a:off x="2719648" y="2665167"/>
            <a:ext cx="5967152" cy="762179"/>
          </a:xfrm>
        </p:spPr>
        <p:txBody>
          <a:bodyPr anchor="t" anchorCtr="0">
            <a:normAutofit/>
          </a:bodyPr>
          <a:lstStyle>
            <a:lvl1pPr>
              <a:spcBef>
                <a:spcPts val="500"/>
              </a:spcBef>
              <a:defRPr sz="12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 sz="1100"/>
            </a:lvl4pPr>
            <a:lvl5pPr>
              <a:spcBef>
                <a:spcPts val="300"/>
              </a:spcBef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7" name="Content Placeholder 2"/>
          <p:cNvSpPr>
            <a:spLocks noGrp="1"/>
          </p:cNvSpPr>
          <p:nvPr>
            <p:ph idx="17"/>
          </p:nvPr>
        </p:nvSpPr>
        <p:spPr>
          <a:xfrm>
            <a:off x="2719648" y="3817278"/>
            <a:ext cx="5967152" cy="762179"/>
          </a:xfrm>
        </p:spPr>
        <p:txBody>
          <a:bodyPr anchor="t" anchorCtr="0">
            <a:normAutofit/>
          </a:bodyPr>
          <a:lstStyle>
            <a:lvl1pPr>
              <a:spcBef>
                <a:spcPts val="500"/>
              </a:spcBef>
              <a:defRPr sz="12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 sz="1100"/>
            </a:lvl4pPr>
            <a:lvl5pPr>
              <a:spcBef>
                <a:spcPts val="300"/>
              </a:spcBef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2470201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457200" y="3622312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457200" y="4960922"/>
            <a:ext cx="2065867" cy="762179"/>
          </a:xfr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21"/>
          </p:nvPr>
        </p:nvSpPr>
        <p:spPr>
          <a:xfrm>
            <a:off x="2719648" y="4960922"/>
            <a:ext cx="5967152" cy="762179"/>
          </a:xfrm>
        </p:spPr>
        <p:txBody>
          <a:bodyPr anchor="t" anchorCtr="0">
            <a:normAutofit/>
          </a:bodyPr>
          <a:lstStyle>
            <a:lvl1pPr>
              <a:spcBef>
                <a:spcPts val="500"/>
              </a:spcBef>
              <a:defRPr sz="12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 sz="1100"/>
            </a:lvl4pPr>
            <a:lvl5pPr>
              <a:spcBef>
                <a:spcPts val="300"/>
              </a:spcBef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457200" y="4774424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2942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Take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1506537"/>
            <a:ext cx="8229600" cy="4020367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2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 vert="horz" lIns="0" tIns="0" rIns="0" bIns="0" rtlCol="0">
            <a:noAutofit/>
          </a:bodyPr>
          <a:lstStyle>
            <a:lvl1pPr marL="285750" indent="-285750"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25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017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2116667"/>
            <a:ext cx="8229600" cy="405553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 vert="horz" lIns="0" tIns="0" rIns="0" bIns="0" rtlCol="0">
            <a:noAutofit/>
          </a:bodyPr>
          <a:lstStyle>
            <a:lvl1pPr marL="285750" indent="-285750"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08760"/>
            <a:ext cx="82296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18626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949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2736" userDrawn="1">
          <p15:clr>
            <a:srgbClr val="FBAE40"/>
          </p15:clr>
        </p15:guide>
        <p15:guide id="4" pos="302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itle With Take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2116667"/>
            <a:ext cx="8229600" cy="329353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 vert="horz" lIns="0" tIns="0" rIns="0" bIns="0" rtlCol="0">
            <a:noAutofit/>
          </a:bodyPr>
          <a:lstStyle>
            <a:lvl1pPr marL="285750" indent="-285750"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08760"/>
            <a:ext cx="82296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25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3661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949">
          <p15:clr>
            <a:srgbClr val="FBAE40"/>
          </p15:clr>
        </p15:guide>
        <p15:guide id="2" pos="2880">
          <p15:clr>
            <a:srgbClr val="FBAE40"/>
          </p15:clr>
        </p15:guide>
        <p15:guide id="3" pos="2736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title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 vert="horz" lIns="0" tIns="0" rIns="0" bIns="0" rtlCol="0">
            <a:noAutofit/>
          </a:bodyPr>
          <a:lstStyle>
            <a:lvl1pPr marL="285750" indent="-285750"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08760"/>
            <a:ext cx="82296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393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949">
          <p15:clr>
            <a:srgbClr val="FBAE40"/>
          </p15:clr>
        </p15:guide>
        <p15:guide id="2" pos="2880">
          <p15:clr>
            <a:srgbClr val="FBAE40"/>
          </p15:clr>
        </p15:guide>
        <p15:guide id="3" pos="2736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1506538"/>
            <a:ext cx="8229600" cy="46656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75169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2" pos="2880">
          <p15:clr>
            <a:srgbClr val="FBAE40"/>
          </p15:clr>
        </p15:guide>
        <p15:guide id="3" pos="2736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no title With Take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1506538"/>
            <a:ext cx="8229600" cy="391318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25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58784" y="6592824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marL="0" algn="ctr" defTabSz="914400" rtl="0" eaLnBrk="1" latinLnBrk="0" hangingPunct="1">
              <a:defRPr lang="en-US" sz="800" kern="1200" baseline="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7505E45A-03BB-464B-8278-1A9522AE72B1}" type="slidenum">
              <a:rPr lang="en-US" smtClean="0"/>
              <a:pPr/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4855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ases with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457200" y="1954069"/>
            <a:ext cx="8229600" cy="3929675"/>
            <a:chOff x="457200" y="1954069"/>
            <a:chExt cx="8229600" cy="3929675"/>
          </a:xfrm>
        </p:grpSpPr>
        <p:sp>
          <p:nvSpPr>
            <p:cNvPr id="12" name="Pentagon 11"/>
            <p:cNvSpPr/>
            <p:nvPr userDrawn="1"/>
          </p:nvSpPr>
          <p:spPr>
            <a:xfrm>
              <a:off x="457200" y="1954069"/>
              <a:ext cx="2856808" cy="800100"/>
            </a:xfrm>
            <a:prstGeom prst="homePlate">
              <a:avLst>
                <a:gd name="adj" fmla="val 34524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13" name="Chevron 12"/>
            <p:cNvSpPr/>
            <p:nvPr userDrawn="1"/>
          </p:nvSpPr>
          <p:spPr>
            <a:xfrm>
              <a:off x="3143596" y="1954069"/>
              <a:ext cx="2856808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14" name="Chevron 13"/>
            <p:cNvSpPr/>
            <p:nvPr userDrawn="1"/>
          </p:nvSpPr>
          <p:spPr>
            <a:xfrm>
              <a:off x="5829992" y="1954069"/>
              <a:ext cx="2856808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grpSp>
          <p:nvGrpSpPr>
            <p:cNvPr id="15" name="Group 14"/>
            <p:cNvGrpSpPr/>
            <p:nvPr userDrawn="1"/>
          </p:nvGrpSpPr>
          <p:grpSpPr>
            <a:xfrm>
              <a:off x="3105150" y="2824117"/>
              <a:ext cx="2675342" cy="3059627"/>
              <a:chOff x="3105150" y="2619375"/>
              <a:chExt cx="2675342" cy="3557588"/>
            </a:xfrm>
          </p:grpSpPr>
          <p:cxnSp>
            <p:nvCxnSpPr>
              <p:cNvPr id="16" name="Straight Connector 15"/>
              <p:cNvCxnSpPr/>
              <p:nvPr/>
            </p:nvCxnSpPr>
            <p:spPr>
              <a:xfrm>
                <a:off x="3105150" y="2619375"/>
                <a:ext cx="0" cy="3557588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5780492" y="2619375"/>
                <a:ext cx="0" cy="3557588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43808" y="1965510"/>
            <a:ext cx="2578792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364808" y="1965510"/>
            <a:ext cx="2324792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082608" y="1965510"/>
            <a:ext cx="2324792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7"/>
          </p:nvPr>
        </p:nvSpPr>
        <p:spPr>
          <a:xfrm>
            <a:off x="517525" y="2933700"/>
            <a:ext cx="2505075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34" name="Text Placeholder 32"/>
          <p:cNvSpPr>
            <a:spLocks noGrp="1"/>
          </p:cNvSpPr>
          <p:nvPr>
            <p:ph type="body" sz="quarter" idx="18"/>
          </p:nvPr>
        </p:nvSpPr>
        <p:spPr>
          <a:xfrm>
            <a:off x="3209925" y="2933700"/>
            <a:ext cx="2505075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35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5902325" y="2933700"/>
            <a:ext cx="2505075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9506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ases With Details With Take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457200" y="1954069"/>
            <a:ext cx="8229600" cy="3379932"/>
            <a:chOff x="457200" y="1954069"/>
            <a:chExt cx="8229600" cy="3379932"/>
          </a:xfrm>
        </p:grpSpPr>
        <p:sp>
          <p:nvSpPr>
            <p:cNvPr id="12" name="Pentagon 11"/>
            <p:cNvSpPr/>
            <p:nvPr userDrawn="1"/>
          </p:nvSpPr>
          <p:spPr>
            <a:xfrm>
              <a:off x="457200" y="1954069"/>
              <a:ext cx="2856808" cy="800100"/>
            </a:xfrm>
            <a:prstGeom prst="homePlate">
              <a:avLst>
                <a:gd name="adj" fmla="val 34524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13" name="Chevron 12"/>
            <p:cNvSpPr/>
            <p:nvPr userDrawn="1"/>
          </p:nvSpPr>
          <p:spPr>
            <a:xfrm>
              <a:off x="3143596" y="1954069"/>
              <a:ext cx="2856808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14" name="Chevron 13"/>
            <p:cNvSpPr/>
            <p:nvPr userDrawn="1"/>
          </p:nvSpPr>
          <p:spPr>
            <a:xfrm>
              <a:off x="5829992" y="1954069"/>
              <a:ext cx="2856808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 sz="1400" dirty="0">
                <a:solidFill>
                  <a:prstClr val="white"/>
                </a:solidFill>
                <a:latin typeface="+mj-lt"/>
              </a:endParaRPr>
            </a:p>
          </p:txBody>
        </p:sp>
        <p:grpSp>
          <p:nvGrpSpPr>
            <p:cNvPr id="15" name="Group 14"/>
            <p:cNvGrpSpPr/>
            <p:nvPr userDrawn="1"/>
          </p:nvGrpSpPr>
          <p:grpSpPr>
            <a:xfrm>
              <a:off x="3105150" y="2824117"/>
              <a:ext cx="2675342" cy="2509884"/>
              <a:chOff x="3105150" y="2619375"/>
              <a:chExt cx="2675342" cy="2918373"/>
            </a:xfrm>
          </p:grpSpPr>
          <p:cxnSp>
            <p:nvCxnSpPr>
              <p:cNvPr id="16" name="Straight Connector 15"/>
              <p:cNvCxnSpPr/>
              <p:nvPr/>
            </p:nvCxnSpPr>
            <p:spPr>
              <a:xfrm>
                <a:off x="3105150" y="2619375"/>
                <a:ext cx="0" cy="2918373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/>
            </p:nvCxnSpPr>
            <p:spPr>
              <a:xfrm>
                <a:off x="5780492" y="2619375"/>
                <a:ext cx="0" cy="2918373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43808" y="1965510"/>
            <a:ext cx="2578792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364808" y="1965510"/>
            <a:ext cx="2324792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082608" y="1965510"/>
            <a:ext cx="2324792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7"/>
          </p:nvPr>
        </p:nvSpPr>
        <p:spPr>
          <a:xfrm>
            <a:off x="517525" y="2933701"/>
            <a:ext cx="2505075" cy="24003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34" name="Text Placeholder 32"/>
          <p:cNvSpPr>
            <a:spLocks noGrp="1"/>
          </p:cNvSpPr>
          <p:nvPr>
            <p:ph type="body" sz="quarter" idx="18"/>
          </p:nvPr>
        </p:nvSpPr>
        <p:spPr>
          <a:xfrm>
            <a:off x="3209925" y="2933701"/>
            <a:ext cx="2505075" cy="24003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35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5902325" y="2933701"/>
            <a:ext cx="2505075" cy="24003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0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8927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pic 2 speakers long pres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3920068"/>
            <a:ext cx="4913629" cy="1008254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/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5061671"/>
            <a:ext cx="4913629" cy="469516"/>
          </a:xfrm>
        </p:spPr>
        <p:txBody>
          <a:bodyPr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i="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subtitle style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1" y="3310368"/>
            <a:ext cx="964652" cy="523875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313675" y="4083050"/>
            <a:ext cx="2373125" cy="804672"/>
          </a:xfrm>
        </p:spPr>
        <p:txBody>
          <a:bodyPr anchor="b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9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5472429" y="4082328"/>
            <a:ext cx="722376" cy="78638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313675" y="5065183"/>
            <a:ext cx="2373125" cy="804672"/>
          </a:xfrm>
        </p:spPr>
        <p:txBody>
          <a:bodyPr anchor="b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9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472429" y="5064461"/>
            <a:ext cx="722376" cy="78638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27523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Freeform 14"/>
          <p:cNvSpPr>
            <a:spLocks noChangeArrowheads="1"/>
          </p:cNvSpPr>
          <p:nvPr userDrawn="1"/>
        </p:nvSpPr>
        <p:spPr bwMode="gray">
          <a:xfrm rot="16200000" flipH="1">
            <a:off x="8463352" y="4375"/>
            <a:ext cx="685022" cy="676276"/>
          </a:xfrm>
          <a:custGeom>
            <a:avLst/>
            <a:gdLst>
              <a:gd name="connsiteX0" fmla="*/ 0 w 1119189"/>
              <a:gd name="connsiteY0" fmla="*/ 0 h 1104900"/>
              <a:gd name="connsiteX1" fmla="*/ 0 w 1119189"/>
              <a:gd name="connsiteY1" fmla="*/ 1104900 h 1104900"/>
              <a:gd name="connsiteX2" fmla="*/ 358775 w 1119189"/>
              <a:gd name="connsiteY2" fmla="*/ 1104900 h 1104900"/>
              <a:gd name="connsiteX3" fmla="*/ 358775 w 1119189"/>
              <a:gd name="connsiteY3" fmla="*/ 1104900 h 1104900"/>
              <a:gd name="connsiteX4" fmla="*/ 1119189 w 1119189"/>
              <a:gd name="connsiteY4" fmla="*/ 1104900 h 1104900"/>
              <a:gd name="connsiteX5" fmla="*/ 1119189 w 1119189"/>
              <a:gd name="connsiteY5" fmla="*/ 750888 h 1104900"/>
              <a:gd name="connsiteX6" fmla="*/ 358775 w 1119189"/>
              <a:gd name="connsiteY6" fmla="*/ 750888 h 1104900"/>
              <a:gd name="connsiteX7" fmla="*/ 358775 w 1119189"/>
              <a:gd name="connsiteY7" fmla="*/ 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9189" h="1104900">
                <a:moveTo>
                  <a:pt x="0" y="0"/>
                </a:moveTo>
                <a:lnTo>
                  <a:pt x="0" y="1104900"/>
                </a:lnTo>
                <a:lnTo>
                  <a:pt x="358775" y="1104900"/>
                </a:lnTo>
                <a:lnTo>
                  <a:pt x="358775" y="1104900"/>
                </a:lnTo>
                <a:lnTo>
                  <a:pt x="1119189" y="1104900"/>
                </a:lnTo>
                <a:lnTo>
                  <a:pt x="1119189" y="750888"/>
                </a:lnTo>
                <a:lnTo>
                  <a:pt x="358775" y="750888"/>
                </a:lnTo>
                <a:lnTo>
                  <a:pt x="3587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anchor="ctr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 dirty="0" smtClean="0">
              <a:solidFill>
                <a:srgbClr val="00A4E4"/>
              </a:solidFill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57199" y="5996939"/>
            <a:ext cx="8229601" cy="438759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750" kern="12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 smtClean="0"/>
              <a:t>Text placeholder for disclaimer text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7992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414">
          <p15:clr>
            <a:srgbClr val="FBAE40"/>
          </p15:clr>
        </p15:guide>
        <p15:guide id="2" orient="horz" pos="3592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ases with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hevron 29"/>
          <p:cNvSpPr/>
          <p:nvPr userDrawn="1"/>
        </p:nvSpPr>
        <p:spPr>
          <a:xfrm>
            <a:off x="2459213" y="1954069"/>
            <a:ext cx="2194560" cy="800100"/>
          </a:xfrm>
          <a:prstGeom prst="chevron">
            <a:avLst>
              <a:gd name="adj" fmla="val 33333"/>
            </a:avLst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457201" y="1954069"/>
            <a:ext cx="2190750" cy="3929675"/>
            <a:chOff x="457200" y="1954069"/>
            <a:chExt cx="2856808" cy="3929675"/>
          </a:xfrm>
        </p:grpSpPr>
        <p:sp>
          <p:nvSpPr>
            <p:cNvPr id="12" name="Pentagon 11"/>
            <p:cNvSpPr/>
            <p:nvPr userDrawn="1"/>
          </p:nvSpPr>
          <p:spPr>
            <a:xfrm>
              <a:off x="457200" y="1954069"/>
              <a:ext cx="2856808" cy="800100"/>
            </a:xfrm>
            <a:prstGeom prst="homePlate">
              <a:avLst>
                <a:gd name="adj" fmla="val 34524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3030625" y="2824117"/>
              <a:ext cx="0" cy="305962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43808" y="1965510"/>
            <a:ext cx="1927917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7"/>
          </p:nvPr>
        </p:nvSpPr>
        <p:spPr>
          <a:xfrm>
            <a:off x="517526" y="2933700"/>
            <a:ext cx="1854200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4440471" y="2824117"/>
            <a:ext cx="0" cy="3059627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2735438" y="1965510"/>
            <a:ext cx="1638299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2519537" y="2933700"/>
            <a:ext cx="1854200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45" name="Chevron 44"/>
          <p:cNvSpPr/>
          <p:nvPr userDrawn="1"/>
        </p:nvSpPr>
        <p:spPr>
          <a:xfrm>
            <a:off x="4488038" y="1954069"/>
            <a:ext cx="2194560" cy="800100"/>
          </a:xfrm>
          <a:prstGeom prst="chevron">
            <a:avLst>
              <a:gd name="adj" fmla="val 33333"/>
            </a:avLst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cxnSp>
        <p:nvCxnSpPr>
          <p:cNvPr id="46" name="Straight Connector 45"/>
          <p:cNvCxnSpPr/>
          <p:nvPr userDrawn="1"/>
        </p:nvCxnSpPr>
        <p:spPr>
          <a:xfrm>
            <a:off x="6459771" y="2824117"/>
            <a:ext cx="0" cy="3059627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4764263" y="1965510"/>
            <a:ext cx="1638299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8" name="Text Placeholder 32"/>
          <p:cNvSpPr>
            <a:spLocks noGrp="1"/>
          </p:cNvSpPr>
          <p:nvPr>
            <p:ph type="body" sz="quarter" idx="21"/>
          </p:nvPr>
        </p:nvSpPr>
        <p:spPr>
          <a:xfrm>
            <a:off x="4548362" y="2933700"/>
            <a:ext cx="1854200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49" name="Chevron 48"/>
          <p:cNvSpPr/>
          <p:nvPr userDrawn="1"/>
        </p:nvSpPr>
        <p:spPr>
          <a:xfrm>
            <a:off x="6507338" y="1954069"/>
            <a:ext cx="2194560" cy="800100"/>
          </a:xfrm>
          <a:prstGeom prst="chevron">
            <a:avLst>
              <a:gd name="adj" fmla="val 33333"/>
            </a:avLst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783563" y="1965510"/>
            <a:ext cx="1638299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2" name="Text Placeholder 32"/>
          <p:cNvSpPr>
            <a:spLocks noGrp="1"/>
          </p:cNvSpPr>
          <p:nvPr>
            <p:ph type="body" sz="quarter" idx="23"/>
          </p:nvPr>
        </p:nvSpPr>
        <p:spPr>
          <a:xfrm>
            <a:off x="6567662" y="2933700"/>
            <a:ext cx="1854200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23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33181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ases with Details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hevron 29"/>
          <p:cNvSpPr/>
          <p:nvPr userDrawn="1"/>
        </p:nvSpPr>
        <p:spPr>
          <a:xfrm>
            <a:off x="2459213" y="1954069"/>
            <a:ext cx="2194560" cy="800100"/>
          </a:xfrm>
          <a:prstGeom prst="chevron">
            <a:avLst>
              <a:gd name="adj" fmla="val 33333"/>
            </a:avLst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457201" y="1954069"/>
            <a:ext cx="2190750" cy="3389456"/>
            <a:chOff x="457200" y="1954069"/>
            <a:chExt cx="2856808" cy="3389456"/>
          </a:xfrm>
        </p:grpSpPr>
        <p:sp>
          <p:nvSpPr>
            <p:cNvPr id="12" name="Pentagon 11"/>
            <p:cNvSpPr/>
            <p:nvPr userDrawn="1"/>
          </p:nvSpPr>
          <p:spPr>
            <a:xfrm>
              <a:off x="457200" y="1954069"/>
              <a:ext cx="2856808" cy="800100"/>
            </a:xfrm>
            <a:prstGeom prst="homePlate">
              <a:avLst>
                <a:gd name="adj" fmla="val 34524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>
              <a:off x="3030625" y="2824117"/>
              <a:ext cx="0" cy="2519408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443808" y="1965510"/>
            <a:ext cx="1927917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7"/>
          </p:nvPr>
        </p:nvSpPr>
        <p:spPr>
          <a:xfrm>
            <a:off x="517526" y="2933700"/>
            <a:ext cx="1854200" cy="240982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2735438" y="1965510"/>
            <a:ext cx="1638299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2519537" y="2933700"/>
            <a:ext cx="1854200" cy="240982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45" name="Chevron 44"/>
          <p:cNvSpPr/>
          <p:nvPr userDrawn="1"/>
        </p:nvSpPr>
        <p:spPr>
          <a:xfrm>
            <a:off x="4488038" y="1954069"/>
            <a:ext cx="2194560" cy="800100"/>
          </a:xfrm>
          <a:prstGeom prst="chevron">
            <a:avLst>
              <a:gd name="adj" fmla="val 33333"/>
            </a:avLst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4440471" y="2824117"/>
            <a:ext cx="2019300" cy="2519408"/>
            <a:chOff x="4440471" y="2824117"/>
            <a:chExt cx="2019300" cy="2499738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4440471" y="2824117"/>
              <a:ext cx="0" cy="2499738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6459771" y="2824117"/>
              <a:ext cx="0" cy="2499738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4764263" y="1965510"/>
            <a:ext cx="1638299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8" name="Text Placeholder 32"/>
          <p:cNvSpPr>
            <a:spLocks noGrp="1"/>
          </p:cNvSpPr>
          <p:nvPr>
            <p:ph type="body" sz="quarter" idx="21"/>
          </p:nvPr>
        </p:nvSpPr>
        <p:spPr>
          <a:xfrm>
            <a:off x="4548362" y="2933700"/>
            <a:ext cx="1854200" cy="240982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49" name="Chevron 48"/>
          <p:cNvSpPr/>
          <p:nvPr userDrawn="1"/>
        </p:nvSpPr>
        <p:spPr>
          <a:xfrm>
            <a:off x="6507338" y="1954069"/>
            <a:ext cx="2194560" cy="800100"/>
          </a:xfrm>
          <a:prstGeom prst="chevron">
            <a:avLst>
              <a:gd name="adj" fmla="val 33333"/>
            </a:avLst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783563" y="1965510"/>
            <a:ext cx="1638299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2" name="Text Placeholder 32"/>
          <p:cNvSpPr>
            <a:spLocks noGrp="1"/>
          </p:cNvSpPr>
          <p:nvPr>
            <p:ph type="body" sz="quarter" idx="23"/>
          </p:nvPr>
        </p:nvSpPr>
        <p:spPr>
          <a:xfrm>
            <a:off x="6567662" y="2933700"/>
            <a:ext cx="1854200" cy="240982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24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5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9489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ases with Detai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457202" y="1954069"/>
            <a:ext cx="8258174" cy="800100"/>
            <a:chOff x="457201" y="1954069"/>
            <a:chExt cx="10272868" cy="800100"/>
          </a:xfrm>
        </p:grpSpPr>
        <p:sp>
          <p:nvSpPr>
            <p:cNvPr id="30" name="Chevron 29"/>
            <p:cNvSpPr/>
            <p:nvPr userDrawn="1"/>
          </p:nvSpPr>
          <p:spPr>
            <a:xfrm>
              <a:off x="2459213" y="1954069"/>
              <a:ext cx="2194560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12" name="Pentagon 11"/>
            <p:cNvSpPr/>
            <p:nvPr userDrawn="1"/>
          </p:nvSpPr>
          <p:spPr>
            <a:xfrm>
              <a:off x="457201" y="1954069"/>
              <a:ext cx="2190750" cy="800100"/>
            </a:xfrm>
            <a:prstGeom prst="homePlate">
              <a:avLst>
                <a:gd name="adj" fmla="val 34524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45" name="Chevron 44"/>
            <p:cNvSpPr/>
            <p:nvPr userDrawn="1"/>
          </p:nvSpPr>
          <p:spPr>
            <a:xfrm>
              <a:off x="4488038" y="1954069"/>
              <a:ext cx="2194560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49" name="Chevron 48"/>
            <p:cNvSpPr/>
            <p:nvPr userDrawn="1"/>
          </p:nvSpPr>
          <p:spPr>
            <a:xfrm>
              <a:off x="6507338" y="1954069"/>
              <a:ext cx="2194560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24" name="Chevron 23"/>
            <p:cNvSpPr/>
            <p:nvPr userDrawn="1"/>
          </p:nvSpPr>
          <p:spPr>
            <a:xfrm>
              <a:off x="8535510" y="1954069"/>
              <a:ext cx="2194559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30588" y="2824117"/>
            <a:ext cx="0" cy="3059627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/>
          <p:cNvSpPr>
            <a:spLocks noGrp="1"/>
          </p:cNvSpPr>
          <p:nvPr userDrawn="1">
            <p:ph type="body" sz="quarter" idx="14"/>
          </p:nvPr>
        </p:nvSpPr>
        <p:spPr>
          <a:xfrm>
            <a:off x="517525" y="1965510"/>
            <a:ext cx="1444625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32"/>
          <p:cNvSpPr>
            <a:spLocks noGrp="1"/>
          </p:cNvSpPr>
          <p:nvPr userDrawn="1">
            <p:ph type="body" sz="quarter" idx="17"/>
          </p:nvPr>
        </p:nvSpPr>
        <p:spPr>
          <a:xfrm>
            <a:off x="517525" y="2933700"/>
            <a:ext cx="1416049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cxnSp>
        <p:nvCxnSpPr>
          <p:cNvPr id="27" name="Straight Connector 26"/>
          <p:cNvCxnSpPr/>
          <p:nvPr userDrawn="1"/>
        </p:nvCxnSpPr>
        <p:spPr>
          <a:xfrm>
            <a:off x="5269146" y="2824117"/>
            <a:ext cx="0" cy="3059627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 Placeholder 5"/>
          <p:cNvSpPr>
            <a:spLocks noGrp="1"/>
          </p:cNvSpPr>
          <p:nvPr userDrawn="1">
            <p:ph type="body" sz="quarter" idx="18"/>
          </p:nvPr>
        </p:nvSpPr>
        <p:spPr>
          <a:xfrm>
            <a:off x="2322740" y="1965510"/>
            <a:ext cx="1248791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Text Placeholder 32"/>
          <p:cNvSpPr>
            <a:spLocks noGrp="1"/>
          </p:cNvSpPr>
          <p:nvPr userDrawn="1">
            <p:ph type="body" sz="quarter" idx="19"/>
          </p:nvPr>
        </p:nvSpPr>
        <p:spPr>
          <a:xfrm>
            <a:off x="2134994" y="2933700"/>
            <a:ext cx="1417320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cxnSp>
        <p:nvCxnSpPr>
          <p:cNvPr id="46" name="Straight Connector 45"/>
          <p:cNvCxnSpPr/>
          <p:nvPr userDrawn="1"/>
        </p:nvCxnSpPr>
        <p:spPr>
          <a:xfrm>
            <a:off x="6907446" y="2824117"/>
            <a:ext cx="0" cy="3059627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 Placeholder 5"/>
          <p:cNvSpPr>
            <a:spLocks noGrp="1"/>
          </p:cNvSpPr>
          <p:nvPr userDrawn="1">
            <p:ph type="body" sz="quarter" idx="20"/>
          </p:nvPr>
        </p:nvSpPr>
        <p:spPr>
          <a:xfrm>
            <a:off x="3935183" y="1965510"/>
            <a:ext cx="1284517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8" name="Text Placeholder 32"/>
          <p:cNvSpPr>
            <a:spLocks noGrp="1"/>
          </p:cNvSpPr>
          <p:nvPr userDrawn="1">
            <p:ph type="body" sz="quarter" idx="21"/>
          </p:nvPr>
        </p:nvSpPr>
        <p:spPr>
          <a:xfrm>
            <a:off x="3753734" y="2933700"/>
            <a:ext cx="1417320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51" name="Text Placeholder 5"/>
          <p:cNvSpPr>
            <a:spLocks noGrp="1"/>
          </p:cNvSpPr>
          <p:nvPr userDrawn="1">
            <p:ph type="body" sz="quarter" idx="22"/>
          </p:nvPr>
        </p:nvSpPr>
        <p:spPr>
          <a:xfrm>
            <a:off x="5587675" y="1965510"/>
            <a:ext cx="1251275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2" name="Text Placeholder 32"/>
          <p:cNvSpPr>
            <a:spLocks noGrp="1"/>
          </p:cNvSpPr>
          <p:nvPr userDrawn="1">
            <p:ph type="body" sz="quarter" idx="23"/>
          </p:nvPr>
        </p:nvSpPr>
        <p:spPr>
          <a:xfrm>
            <a:off x="5391524" y="2933700"/>
            <a:ext cx="1417320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/>
          </p:nvPr>
        </p:nvSpPr>
        <p:spPr>
          <a:xfrm>
            <a:off x="7206925" y="1965510"/>
            <a:ext cx="1251275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ext Placeholder 32"/>
          <p:cNvSpPr>
            <a:spLocks noGrp="1"/>
          </p:cNvSpPr>
          <p:nvPr>
            <p:ph type="body" sz="quarter" idx="25"/>
          </p:nvPr>
        </p:nvSpPr>
        <p:spPr>
          <a:xfrm>
            <a:off x="7019789" y="2933700"/>
            <a:ext cx="1417320" cy="294957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3649896" y="2824117"/>
            <a:ext cx="0" cy="3059627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9172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ases with Details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457202" y="1954069"/>
            <a:ext cx="8258174" cy="800100"/>
            <a:chOff x="457201" y="1954069"/>
            <a:chExt cx="10272868" cy="800100"/>
          </a:xfrm>
        </p:grpSpPr>
        <p:sp>
          <p:nvSpPr>
            <p:cNvPr id="30" name="Chevron 29"/>
            <p:cNvSpPr/>
            <p:nvPr userDrawn="1"/>
          </p:nvSpPr>
          <p:spPr>
            <a:xfrm>
              <a:off x="2459213" y="1954069"/>
              <a:ext cx="2194560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12" name="Pentagon 11"/>
            <p:cNvSpPr/>
            <p:nvPr userDrawn="1"/>
          </p:nvSpPr>
          <p:spPr>
            <a:xfrm>
              <a:off x="457201" y="1954069"/>
              <a:ext cx="2190750" cy="800100"/>
            </a:xfrm>
            <a:prstGeom prst="homePlate">
              <a:avLst>
                <a:gd name="adj" fmla="val 34524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45" name="Chevron 44"/>
            <p:cNvSpPr/>
            <p:nvPr userDrawn="1"/>
          </p:nvSpPr>
          <p:spPr>
            <a:xfrm>
              <a:off x="4488038" y="1954069"/>
              <a:ext cx="2194560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49" name="Chevron 48"/>
            <p:cNvSpPr/>
            <p:nvPr userDrawn="1"/>
          </p:nvSpPr>
          <p:spPr>
            <a:xfrm>
              <a:off x="6507338" y="1954069"/>
              <a:ext cx="2194560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24" name="Chevron 23"/>
            <p:cNvSpPr/>
            <p:nvPr userDrawn="1"/>
          </p:nvSpPr>
          <p:spPr>
            <a:xfrm>
              <a:off x="8535510" y="1954069"/>
              <a:ext cx="2194559" cy="800100"/>
            </a:xfrm>
            <a:prstGeom prst="chevron">
              <a:avLst>
                <a:gd name="adj" fmla="val 33333"/>
              </a:avLst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</p:grp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4"/>
          </p:nvPr>
        </p:nvSpPr>
        <p:spPr>
          <a:xfrm>
            <a:off x="517525" y="1965510"/>
            <a:ext cx="1444625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32"/>
          <p:cNvSpPr>
            <a:spLocks noGrp="1"/>
          </p:cNvSpPr>
          <p:nvPr userDrawn="1">
            <p:ph type="body" sz="quarter" idx="17"/>
          </p:nvPr>
        </p:nvSpPr>
        <p:spPr>
          <a:xfrm>
            <a:off x="517525" y="2933700"/>
            <a:ext cx="1416049" cy="240982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28" name="Text Placeholder 5"/>
          <p:cNvSpPr>
            <a:spLocks noGrp="1"/>
          </p:cNvSpPr>
          <p:nvPr userDrawn="1">
            <p:ph type="body" sz="quarter" idx="18"/>
          </p:nvPr>
        </p:nvSpPr>
        <p:spPr>
          <a:xfrm>
            <a:off x="2322740" y="1965510"/>
            <a:ext cx="1248791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Text Placeholder 32"/>
          <p:cNvSpPr>
            <a:spLocks noGrp="1"/>
          </p:cNvSpPr>
          <p:nvPr userDrawn="1">
            <p:ph type="body" sz="quarter" idx="19"/>
          </p:nvPr>
        </p:nvSpPr>
        <p:spPr>
          <a:xfrm>
            <a:off x="2134994" y="2933700"/>
            <a:ext cx="1417320" cy="240982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47" name="Text Placeholder 5"/>
          <p:cNvSpPr>
            <a:spLocks noGrp="1"/>
          </p:cNvSpPr>
          <p:nvPr userDrawn="1">
            <p:ph type="body" sz="quarter" idx="20"/>
          </p:nvPr>
        </p:nvSpPr>
        <p:spPr>
          <a:xfrm>
            <a:off x="3935183" y="1965510"/>
            <a:ext cx="1284517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8" name="Text Placeholder 32"/>
          <p:cNvSpPr>
            <a:spLocks noGrp="1"/>
          </p:cNvSpPr>
          <p:nvPr userDrawn="1">
            <p:ph type="body" sz="quarter" idx="21"/>
          </p:nvPr>
        </p:nvSpPr>
        <p:spPr>
          <a:xfrm>
            <a:off x="3753734" y="2933700"/>
            <a:ext cx="1417320" cy="240982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51" name="Text Placeholder 5"/>
          <p:cNvSpPr>
            <a:spLocks noGrp="1"/>
          </p:cNvSpPr>
          <p:nvPr userDrawn="1">
            <p:ph type="body" sz="quarter" idx="22"/>
          </p:nvPr>
        </p:nvSpPr>
        <p:spPr>
          <a:xfrm>
            <a:off x="5587675" y="1965510"/>
            <a:ext cx="1251275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2" name="Text Placeholder 32"/>
          <p:cNvSpPr>
            <a:spLocks noGrp="1"/>
          </p:cNvSpPr>
          <p:nvPr userDrawn="1">
            <p:ph type="body" sz="quarter" idx="23"/>
          </p:nvPr>
        </p:nvSpPr>
        <p:spPr>
          <a:xfrm>
            <a:off x="5391524" y="2933700"/>
            <a:ext cx="1417320" cy="240982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/>
          </p:nvPr>
        </p:nvSpPr>
        <p:spPr>
          <a:xfrm>
            <a:off x="7206925" y="1965510"/>
            <a:ext cx="1251275" cy="7710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lang="en-US" sz="14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ext Placeholder 32"/>
          <p:cNvSpPr>
            <a:spLocks noGrp="1"/>
          </p:cNvSpPr>
          <p:nvPr>
            <p:ph type="body" sz="quarter" idx="25"/>
          </p:nvPr>
        </p:nvSpPr>
        <p:spPr>
          <a:xfrm>
            <a:off x="7019789" y="2933700"/>
            <a:ext cx="1417320" cy="2409825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749300" indent="-1778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  <a:defRPr lang="en-US" sz="120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2030588" y="2824118"/>
            <a:ext cx="4876858" cy="2519408"/>
            <a:chOff x="2030588" y="2824117"/>
            <a:chExt cx="4876858" cy="3059627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2030588" y="2824117"/>
              <a:ext cx="0" cy="305962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69146" y="2824117"/>
              <a:ext cx="0" cy="305962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6907446" y="2824117"/>
              <a:ext cx="0" cy="305962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3649896" y="2824117"/>
              <a:ext cx="0" cy="305962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 Placeholder 6"/>
          <p:cNvSpPr>
            <a:spLocks noGrp="1"/>
          </p:cNvSpPr>
          <p:nvPr>
            <p:ph type="body" sz="quarter" idx="26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2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3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980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no title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1506539"/>
            <a:ext cx="8229600" cy="382746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69404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9181"/>
            <a:ext cx="8229600" cy="192024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1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10096"/>
            <a:ext cx="8229600" cy="31908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05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4"/>
          </p:nvPr>
        </p:nvSpPr>
        <p:spPr>
          <a:xfrm>
            <a:off x="457200" y="4256723"/>
            <a:ext cx="8229600" cy="1920240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1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3937638"/>
            <a:ext cx="8229600" cy="30797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05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26680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2" pos="2880">
          <p15:clr>
            <a:srgbClr val="FBAE40"/>
          </p15:clr>
        </p15:guide>
        <p15:guide id="3" pos="2736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and bottom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9181"/>
            <a:ext cx="8229600" cy="139054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1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10096"/>
            <a:ext cx="8229600" cy="319086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05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4"/>
          </p:nvPr>
        </p:nvSpPr>
        <p:spPr>
          <a:xfrm>
            <a:off x="457200" y="3816456"/>
            <a:ext cx="8229600" cy="139054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200"/>
            </a:lvl1pPr>
            <a:lvl2pPr>
              <a:lnSpc>
                <a:spcPct val="100000"/>
              </a:lnSpc>
              <a:defRPr sz="11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100"/>
            </a:lvl4pPr>
            <a:lvl5pPr>
              <a:lnSpc>
                <a:spcPct val="100000"/>
              </a:lnSpc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3497371"/>
            <a:ext cx="8229600" cy="30797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05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12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2011363"/>
            <a:ext cx="3884352" cy="416083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06538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802448" y="2011363"/>
            <a:ext cx="3884352" cy="416083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800600" y="1506538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4572000" y="1547671"/>
            <a:ext cx="0" cy="4481937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976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2" pos="2880">
          <p15:clr>
            <a:srgbClr val="FBAE40"/>
          </p15:clr>
        </p15:guide>
        <p15:guide id="3" pos="2736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de by Side and Titles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2011363"/>
            <a:ext cx="3884352" cy="332263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06538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802448" y="2011363"/>
            <a:ext cx="3884352" cy="332263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/>
            </a:lvl1pPr>
            <a:lvl2pPr>
              <a:lnSpc>
                <a:spcPct val="100000"/>
              </a:lnSpc>
              <a:defRPr sz="1400"/>
            </a:lvl2pPr>
            <a:lvl3pPr>
              <a:lnSpc>
                <a:spcPct val="100000"/>
              </a:lnSpc>
              <a:defRPr sz="1600"/>
            </a:lvl3pPr>
            <a:lvl4pPr>
              <a:lnSpc>
                <a:spcPct val="100000"/>
              </a:lnSpc>
              <a:defRPr sz="1400"/>
            </a:lvl4pPr>
            <a:lvl5pPr>
              <a:lnSpc>
                <a:spcPct val="100000"/>
              </a:lnSpc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800600" y="1506538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4572000" y="1547671"/>
            <a:ext cx="0" cy="3786329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65680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 no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1506538"/>
            <a:ext cx="3884352" cy="46656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802448" y="1506538"/>
            <a:ext cx="3884352" cy="466566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2121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2" pos="2880">
          <p15:clr>
            <a:srgbClr val="FBAE40"/>
          </p15:clr>
        </p15:guide>
        <p15:guide id="3" pos="2736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pic 1 speaker no pic long pres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3979772"/>
            <a:ext cx="4913629" cy="948549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/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199" y="5061671"/>
            <a:ext cx="4913629" cy="469516"/>
          </a:xfrm>
        </p:spPr>
        <p:txBody>
          <a:bodyPr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i="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subtitle style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1" y="3310368"/>
            <a:ext cx="964652" cy="523875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472429" y="4083050"/>
            <a:ext cx="3255112" cy="804672"/>
          </a:xfrm>
        </p:spPr>
        <p:txBody>
          <a:bodyPr anchor="b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9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27523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Freeform 14"/>
          <p:cNvSpPr>
            <a:spLocks noChangeArrowheads="1"/>
          </p:cNvSpPr>
          <p:nvPr userDrawn="1"/>
        </p:nvSpPr>
        <p:spPr bwMode="gray">
          <a:xfrm rot="16200000" flipH="1">
            <a:off x="8463352" y="4375"/>
            <a:ext cx="685022" cy="676276"/>
          </a:xfrm>
          <a:custGeom>
            <a:avLst/>
            <a:gdLst>
              <a:gd name="connsiteX0" fmla="*/ 0 w 1119189"/>
              <a:gd name="connsiteY0" fmla="*/ 0 h 1104900"/>
              <a:gd name="connsiteX1" fmla="*/ 0 w 1119189"/>
              <a:gd name="connsiteY1" fmla="*/ 1104900 h 1104900"/>
              <a:gd name="connsiteX2" fmla="*/ 358775 w 1119189"/>
              <a:gd name="connsiteY2" fmla="*/ 1104900 h 1104900"/>
              <a:gd name="connsiteX3" fmla="*/ 358775 w 1119189"/>
              <a:gd name="connsiteY3" fmla="*/ 1104900 h 1104900"/>
              <a:gd name="connsiteX4" fmla="*/ 1119189 w 1119189"/>
              <a:gd name="connsiteY4" fmla="*/ 1104900 h 1104900"/>
              <a:gd name="connsiteX5" fmla="*/ 1119189 w 1119189"/>
              <a:gd name="connsiteY5" fmla="*/ 750888 h 1104900"/>
              <a:gd name="connsiteX6" fmla="*/ 358775 w 1119189"/>
              <a:gd name="connsiteY6" fmla="*/ 750888 h 1104900"/>
              <a:gd name="connsiteX7" fmla="*/ 358775 w 1119189"/>
              <a:gd name="connsiteY7" fmla="*/ 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9189" h="1104900">
                <a:moveTo>
                  <a:pt x="0" y="0"/>
                </a:moveTo>
                <a:lnTo>
                  <a:pt x="0" y="1104900"/>
                </a:lnTo>
                <a:lnTo>
                  <a:pt x="358775" y="1104900"/>
                </a:lnTo>
                <a:lnTo>
                  <a:pt x="358775" y="1104900"/>
                </a:lnTo>
                <a:lnTo>
                  <a:pt x="1119189" y="1104900"/>
                </a:lnTo>
                <a:lnTo>
                  <a:pt x="1119189" y="750888"/>
                </a:lnTo>
                <a:lnTo>
                  <a:pt x="358775" y="750888"/>
                </a:lnTo>
                <a:lnTo>
                  <a:pt x="3587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anchor="ctr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 dirty="0" smtClean="0">
              <a:solidFill>
                <a:srgbClr val="00A4E4"/>
              </a:solidFill>
            </a:endParaRP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57199" y="5996939"/>
            <a:ext cx="8229601" cy="438759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750" kern="12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 smtClean="0"/>
              <a:t>Text placeholder for disclaimer text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70125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414">
          <p15:clr>
            <a:srgbClr val="FBAE40"/>
          </p15:clr>
        </p15:guide>
        <p15:guide id="2" orient="horz" pos="3592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y side no titles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1506539"/>
            <a:ext cx="3884352" cy="382746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802448" y="1506539"/>
            <a:ext cx="3884352" cy="382746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ctr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47243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2014287"/>
            <a:ext cx="3884352" cy="168564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802448" y="2014287"/>
            <a:ext cx="3884352" cy="168564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>
          <a:xfrm>
            <a:off x="459048" y="4503487"/>
            <a:ext cx="3884352" cy="168564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4802448" y="4503487"/>
            <a:ext cx="3884352" cy="168564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57200" y="1509462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802448" y="1509462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457200" y="3973262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4802448" y="3973262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0" y="1509462"/>
            <a:ext cx="0" cy="4679671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457200" y="3826933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 userDrawn="1"/>
        </p:nvSpPr>
        <p:spPr>
          <a:xfrm>
            <a:off x="4478867" y="3732477"/>
            <a:ext cx="186266" cy="1862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57623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harts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2014287"/>
            <a:ext cx="3884352" cy="127966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802448" y="2014287"/>
            <a:ext cx="3884352" cy="127966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5"/>
          </p:nvPr>
        </p:nvSpPr>
        <p:spPr>
          <a:xfrm>
            <a:off x="459048" y="4097087"/>
            <a:ext cx="3884352" cy="127966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4802448" y="4097087"/>
            <a:ext cx="3884352" cy="127966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457200" y="1509462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8"/>
          </p:nvPr>
        </p:nvSpPr>
        <p:spPr>
          <a:xfrm>
            <a:off x="4802448" y="1509462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19"/>
          </p:nvPr>
        </p:nvSpPr>
        <p:spPr>
          <a:xfrm>
            <a:off x="457200" y="3566862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0"/>
          </p:nvPr>
        </p:nvSpPr>
        <p:spPr>
          <a:xfrm>
            <a:off x="4802448" y="3566862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0" y="1509462"/>
            <a:ext cx="0" cy="3866871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457200" y="3437466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 userDrawn="1"/>
        </p:nvSpPr>
        <p:spPr>
          <a:xfrm>
            <a:off x="4478867" y="3343010"/>
            <a:ext cx="186266" cy="18626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1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92073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2014287"/>
            <a:ext cx="3884352" cy="415791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377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09462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802448" y="1509462"/>
            <a:ext cx="3884352" cy="4662737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572000" y="1547671"/>
            <a:ext cx="0" cy="4481937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3362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2" pos="2880">
          <p15:clr>
            <a:srgbClr val="FBAE40"/>
          </p15:clr>
        </p15:guide>
        <p15:guide id="3" pos="2736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bullets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2014287"/>
            <a:ext cx="3884352" cy="3319713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3776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09462"/>
            <a:ext cx="38862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802448" y="1509463"/>
            <a:ext cx="3884352" cy="3824538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400"/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4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572000" y="1547671"/>
            <a:ext cx="0" cy="3786329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25539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2013585"/>
            <a:ext cx="5366746" cy="3963193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9048" y="1508760"/>
            <a:ext cx="5366746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179212" y="1506537"/>
            <a:ext cx="2507588" cy="4541837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defRPr sz="1200"/>
            </a:lvl1pPr>
            <a:lvl2pPr marL="515938" indent="-295275">
              <a:defRPr sz="1200"/>
            </a:lvl2pPr>
            <a:lvl3pPr marL="804863" indent="-285750">
              <a:defRPr sz="1400"/>
            </a:lvl3pPr>
            <a:lvl4pPr marL="1084263" indent="-228600">
              <a:defRPr sz="1200"/>
            </a:lvl4pPr>
            <a:lvl5pPr marL="1312863" indent="-228600"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3315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2" pos="2880">
          <p15:clr>
            <a:srgbClr val="FBAE40"/>
          </p15:clr>
        </p15:guide>
        <p15:guide id="3" pos="2736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 2/3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2013585"/>
            <a:ext cx="5366746" cy="347281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9048" y="1508760"/>
            <a:ext cx="5366746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6179212" y="1506538"/>
            <a:ext cx="2507588" cy="3979862"/>
          </a:xfr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defRPr sz="1200"/>
            </a:lvl1pPr>
            <a:lvl2pPr marL="515938" indent="-295275">
              <a:defRPr sz="1200"/>
            </a:lvl2pPr>
            <a:lvl3pPr marL="804863" indent="-285750">
              <a:defRPr sz="1400"/>
            </a:lvl3pPr>
            <a:lvl4pPr marL="1084263" indent="-228600">
              <a:defRPr sz="1200"/>
            </a:lvl4pPr>
            <a:lvl5pPr marL="1312863" indent="-228600"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50131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57200" y="869061"/>
            <a:ext cx="8229600" cy="49377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Tx/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365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ases with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57200" y="869061"/>
            <a:ext cx="8229600" cy="49377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Tx/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3175414" y="1975806"/>
            <a:ext cx="2793172" cy="3886200"/>
            <a:chOff x="3175414" y="2689323"/>
            <a:chExt cx="2793172" cy="3371971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3175414" y="2689323"/>
              <a:ext cx="0" cy="3371971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968586" y="2689323"/>
              <a:ext cx="0" cy="3371971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ectangle 12"/>
          <p:cNvSpPr/>
          <p:nvPr userDrawn="1"/>
        </p:nvSpPr>
        <p:spPr>
          <a:xfrm>
            <a:off x="457200" y="1975806"/>
            <a:ext cx="2643256" cy="800100"/>
          </a:xfrm>
          <a:prstGeom prst="rect">
            <a:avLst/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3250372" y="1975806"/>
            <a:ext cx="2643256" cy="800100"/>
          </a:xfrm>
          <a:prstGeom prst="rect">
            <a:avLst/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043544" y="1975806"/>
            <a:ext cx="2643256" cy="800100"/>
          </a:xfrm>
          <a:prstGeom prst="rect">
            <a:avLst/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457200" y="5807142"/>
            <a:ext cx="8229600" cy="54864"/>
            <a:chOff x="457200" y="4569976"/>
            <a:chExt cx="8229600" cy="800100"/>
          </a:xfrm>
        </p:grpSpPr>
        <p:sp>
          <p:nvSpPr>
            <p:cNvPr id="17" name="Rectangle 16"/>
            <p:cNvSpPr/>
            <p:nvPr/>
          </p:nvSpPr>
          <p:spPr>
            <a:xfrm>
              <a:off x="457200" y="4569976"/>
              <a:ext cx="2643256" cy="80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60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250372" y="4569976"/>
              <a:ext cx="2643256" cy="80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60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043544" y="4569976"/>
              <a:ext cx="2643256" cy="80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prstClr val="white"/>
                </a:solidFill>
                <a:latin typeface="+mj-lt"/>
              </a:endParaRPr>
            </a:p>
          </p:txBody>
        </p:sp>
      </p:grpSp>
      <p:sp>
        <p:nvSpPr>
          <p:cNvPr id="20" name="TextBox 19"/>
          <p:cNvSpPr txBox="1"/>
          <p:nvPr userDrawn="1"/>
        </p:nvSpPr>
        <p:spPr>
          <a:xfrm>
            <a:off x="523875" y="2062038"/>
            <a:ext cx="28533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algn="l" defTabSz="914400" rtl="0" eaLnBrk="1" latinLnBrk="0" hangingPunct="1"/>
            <a:r>
              <a:rPr lang="en-US" sz="4000" b="1" kern="1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  <a:endParaRPr lang="en-US" sz="4000" b="1" kern="1200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3312841" y="2062038"/>
            <a:ext cx="28533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algn="l" defTabSz="914400" rtl="0" eaLnBrk="1" latinLnBrk="0" hangingPunct="1"/>
            <a:r>
              <a:rPr lang="en-US" sz="4000" b="1" kern="1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  <a:endParaRPr lang="en-US" sz="4000" b="1" kern="1200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6115050" y="2062038"/>
            <a:ext cx="28533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3</a:t>
            </a:r>
            <a:endParaRPr lang="en-US" sz="4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5"/>
          </p:nvPr>
        </p:nvSpPr>
        <p:spPr>
          <a:xfrm>
            <a:off x="914173" y="1973717"/>
            <a:ext cx="2093913" cy="802189"/>
          </a:xfrm>
        </p:spPr>
        <p:txBody>
          <a:bodyPr anchor="ctr" anchorCtr="0">
            <a:normAutofit/>
          </a:bodyPr>
          <a:lstStyle>
            <a:lvl1pPr marL="57150" indent="0" algn="l" defTabSz="914400" rtl="0" eaLnBrk="1" latinLnBrk="0" hangingPunct="1">
              <a:buNone/>
              <a:defRPr lang="en-US" sz="16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3" name="Text Placeholder 41"/>
          <p:cNvSpPr>
            <a:spLocks noGrp="1"/>
          </p:cNvSpPr>
          <p:nvPr>
            <p:ph type="body" sz="quarter" idx="16"/>
          </p:nvPr>
        </p:nvSpPr>
        <p:spPr>
          <a:xfrm>
            <a:off x="3744459" y="1973717"/>
            <a:ext cx="2093913" cy="802189"/>
          </a:xfrm>
        </p:spPr>
        <p:txBody>
          <a:bodyPr anchor="ctr" anchorCtr="0">
            <a:normAutofit/>
          </a:bodyPr>
          <a:lstStyle>
            <a:lvl1pPr marL="57150" indent="0" algn="l" defTabSz="914400" rtl="0" eaLnBrk="1" latinLnBrk="0" hangingPunct="1">
              <a:buNone/>
              <a:defRPr lang="en-US" sz="16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41"/>
          <p:cNvSpPr>
            <a:spLocks noGrp="1"/>
          </p:cNvSpPr>
          <p:nvPr>
            <p:ph type="body" sz="quarter" idx="17"/>
          </p:nvPr>
        </p:nvSpPr>
        <p:spPr>
          <a:xfrm>
            <a:off x="6545716" y="1973717"/>
            <a:ext cx="2093913" cy="802189"/>
          </a:xfrm>
        </p:spPr>
        <p:txBody>
          <a:bodyPr anchor="ctr" anchorCtr="0">
            <a:normAutofit/>
          </a:bodyPr>
          <a:lstStyle>
            <a:lvl1pPr marL="57150" indent="0" algn="l" defTabSz="914400" rtl="0" eaLnBrk="1" latinLnBrk="0" hangingPunct="1">
              <a:buNone/>
              <a:defRPr lang="en-US" sz="16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45"/>
          <p:cNvSpPr>
            <a:spLocks noGrp="1"/>
          </p:cNvSpPr>
          <p:nvPr>
            <p:ph type="body" sz="quarter" idx="18"/>
          </p:nvPr>
        </p:nvSpPr>
        <p:spPr>
          <a:xfrm>
            <a:off x="457200" y="2917825"/>
            <a:ext cx="2643188" cy="2655888"/>
          </a:xfrm>
        </p:spPr>
        <p:txBody>
          <a:bodyPr/>
          <a:lstStyle>
            <a:lvl1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6400" indent="-17462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3888" indent="-158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5663" indent="-17303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/>
          </p:nvPr>
        </p:nvSpPr>
        <p:spPr>
          <a:xfrm>
            <a:off x="3243942" y="2917825"/>
            <a:ext cx="2643188" cy="2655888"/>
          </a:xfrm>
        </p:spPr>
        <p:txBody>
          <a:bodyPr/>
          <a:lstStyle>
            <a:lvl1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6400" indent="-17462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3888" indent="-158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5663" indent="-17303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8" name="Text Placeholder 45"/>
          <p:cNvSpPr>
            <a:spLocks noGrp="1"/>
          </p:cNvSpPr>
          <p:nvPr>
            <p:ph type="body" sz="quarter" idx="20"/>
          </p:nvPr>
        </p:nvSpPr>
        <p:spPr>
          <a:xfrm>
            <a:off x="6059714" y="2917825"/>
            <a:ext cx="2643188" cy="2655888"/>
          </a:xfrm>
        </p:spPr>
        <p:txBody>
          <a:bodyPr/>
          <a:lstStyle>
            <a:lvl1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6400" indent="-17462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3888" indent="-158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5663" indent="-17303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9742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ases with numbers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457200" y="869061"/>
            <a:ext cx="8229600" cy="49377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Tx/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3175414" y="1975806"/>
            <a:ext cx="2793172" cy="3350937"/>
            <a:chOff x="3175414" y="2689323"/>
            <a:chExt cx="2793172" cy="3371971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3175414" y="2689323"/>
              <a:ext cx="0" cy="3371971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968586" y="2689323"/>
              <a:ext cx="0" cy="3371971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Rectangle 12"/>
          <p:cNvSpPr/>
          <p:nvPr userDrawn="1"/>
        </p:nvSpPr>
        <p:spPr>
          <a:xfrm>
            <a:off x="457200" y="1975806"/>
            <a:ext cx="2643256" cy="80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3250372" y="1975806"/>
            <a:ext cx="2643256" cy="80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043544" y="1975806"/>
            <a:ext cx="2643256" cy="80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457200" y="5284628"/>
            <a:ext cx="8229600" cy="54864"/>
            <a:chOff x="457200" y="4569976"/>
            <a:chExt cx="8229600" cy="800100"/>
          </a:xfrm>
        </p:grpSpPr>
        <p:sp>
          <p:nvSpPr>
            <p:cNvPr id="17" name="Rectangle 16"/>
            <p:cNvSpPr/>
            <p:nvPr/>
          </p:nvSpPr>
          <p:spPr>
            <a:xfrm>
              <a:off x="457200" y="4569976"/>
              <a:ext cx="2643256" cy="80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60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250372" y="4569976"/>
              <a:ext cx="2643256" cy="80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60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043544" y="4569976"/>
              <a:ext cx="2643256" cy="80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prstClr val="white"/>
                </a:solidFill>
                <a:latin typeface="+mj-lt"/>
              </a:endParaRPr>
            </a:p>
          </p:txBody>
        </p:sp>
      </p:grpSp>
      <p:sp>
        <p:nvSpPr>
          <p:cNvPr id="20" name="TextBox 19"/>
          <p:cNvSpPr txBox="1"/>
          <p:nvPr userDrawn="1"/>
        </p:nvSpPr>
        <p:spPr>
          <a:xfrm>
            <a:off x="523875" y="2062038"/>
            <a:ext cx="28533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algn="l" defTabSz="914400" rtl="0" eaLnBrk="1" latinLnBrk="0" hangingPunct="1"/>
            <a:r>
              <a:rPr lang="en-US" sz="4000" b="1" kern="1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1</a:t>
            </a:r>
            <a:endParaRPr lang="en-US" sz="4000" b="1" kern="1200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3312841" y="2062038"/>
            <a:ext cx="28533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algn="l" defTabSz="914400" rtl="0" eaLnBrk="1" latinLnBrk="0" hangingPunct="1"/>
            <a:r>
              <a:rPr lang="en-US" sz="4000" b="1" kern="12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t>2</a:t>
            </a:r>
            <a:endParaRPr lang="en-US" sz="4000" b="1" kern="1200" dirty="0">
              <a:solidFill>
                <a:schemeClr val="accent1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TextBox 21"/>
          <p:cNvSpPr txBox="1"/>
          <p:nvPr userDrawn="1"/>
        </p:nvSpPr>
        <p:spPr>
          <a:xfrm>
            <a:off x="6115050" y="2062038"/>
            <a:ext cx="285335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3</a:t>
            </a:r>
            <a:endParaRPr lang="en-US" sz="4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5"/>
          </p:nvPr>
        </p:nvSpPr>
        <p:spPr>
          <a:xfrm>
            <a:off x="914173" y="1973717"/>
            <a:ext cx="2093913" cy="802189"/>
          </a:xfrm>
        </p:spPr>
        <p:txBody>
          <a:bodyPr anchor="ctr" anchorCtr="0">
            <a:normAutofit/>
          </a:bodyPr>
          <a:lstStyle>
            <a:lvl1pPr marL="57150" indent="0" algn="l" defTabSz="914400" rtl="0" eaLnBrk="1" latinLnBrk="0" hangingPunct="1">
              <a:buNone/>
              <a:defRPr lang="en-US" sz="16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3" name="Text Placeholder 41"/>
          <p:cNvSpPr>
            <a:spLocks noGrp="1"/>
          </p:cNvSpPr>
          <p:nvPr>
            <p:ph type="body" sz="quarter" idx="16"/>
          </p:nvPr>
        </p:nvSpPr>
        <p:spPr>
          <a:xfrm>
            <a:off x="3744459" y="1973717"/>
            <a:ext cx="2093913" cy="802189"/>
          </a:xfrm>
        </p:spPr>
        <p:txBody>
          <a:bodyPr anchor="ctr" anchorCtr="0">
            <a:normAutofit/>
          </a:bodyPr>
          <a:lstStyle>
            <a:lvl1pPr marL="57150" indent="0" algn="l" defTabSz="914400" rtl="0" eaLnBrk="1" latinLnBrk="0" hangingPunct="1">
              <a:buNone/>
              <a:defRPr lang="en-US" sz="16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41"/>
          <p:cNvSpPr>
            <a:spLocks noGrp="1"/>
          </p:cNvSpPr>
          <p:nvPr>
            <p:ph type="body" sz="quarter" idx="17"/>
          </p:nvPr>
        </p:nvSpPr>
        <p:spPr>
          <a:xfrm>
            <a:off x="6545716" y="1973717"/>
            <a:ext cx="2093913" cy="802189"/>
          </a:xfrm>
        </p:spPr>
        <p:txBody>
          <a:bodyPr anchor="ctr" anchorCtr="0">
            <a:normAutofit/>
          </a:bodyPr>
          <a:lstStyle>
            <a:lvl1pPr marL="57150" indent="0" algn="l" defTabSz="914400" rtl="0" eaLnBrk="1" latinLnBrk="0" hangingPunct="1">
              <a:buNone/>
              <a:defRPr lang="en-US" sz="16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45"/>
          <p:cNvSpPr>
            <a:spLocks noGrp="1"/>
          </p:cNvSpPr>
          <p:nvPr>
            <p:ph type="body" sz="quarter" idx="18"/>
          </p:nvPr>
        </p:nvSpPr>
        <p:spPr>
          <a:xfrm>
            <a:off x="457200" y="2917825"/>
            <a:ext cx="2643188" cy="2263775"/>
          </a:xfrm>
        </p:spPr>
        <p:txBody>
          <a:bodyPr/>
          <a:lstStyle>
            <a:lvl1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6400" indent="-17462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3888" indent="-158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5663" indent="-17303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7" name="Text Placeholder 45"/>
          <p:cNvSpPr>
            <a:spLocks noGrp="1"/>
          </p:cNvSpPr>
          <p:nvPr>
            <p:ph type="body" sz="quarter" idx="19"/>
          </p:nvPr>
        </p:nvSpPr>
        <p:spPr>
          <a:xfrm>
            <a:off x="3243942" y="2917825"/>
            <a:ext cx="2643188" cy="2263775"/>
          </a:xfrm>
        </p:spPr>
        <p:txBody>
          <a:bodyPr/>
          <a:lstStyle>
            <a:lvl1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6400" indent="-17462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3888" indent="-158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5663" indent="-17303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8" name="Text Placeholder 45"/>
          <p:cNvSpPr>
            <a:spLocks noGrp="1"/>
          </p:cNvSpPr>
          <p:nvPr>
            <p:ph type="body" sz="quarter" idx="20"/>
          </p:nvPr>
        </p:nvSpPr>
        <p:spPr>
          <a:xfrm>
            <a:off x="6059714" y="2917825"/>
            <a:ext cx="2643188" cy="2263775"/>
          </a:xfrm>
        </p:spPr>
        <p:txBody>
          <a:bodyPr/>
          <a:lstStyle>
            <a:lvl1pPr marL="171450" indent="-1714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6400" indent="-174625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3888" indent="-158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5663" indent="-173038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21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5851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pic 2 speakers no pic long pres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3920068"/>
            <a:ext cx="4913629" cy="1008254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/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199" y="5061671"/>
            <a:ext cx="4913629" cy="469516"/>
          </a:xfrm>
        </p:spPr>
        <p:txBody>
          <a:bodyPr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i="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subtitle style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1" y="3310368"/>
            <a:ext cx="964652" cy="523875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472429" y="4083050"/>
            <a:ext cx="3255112" cy="804672"/>
          </a:xfrm>
        </p:spPr>
        <p:txBody>
          <a:bodyPr anchor="b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9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5472429" y="5065183"/>
            <a:ext cx="3255112" cy="804672"/>
          </a:xfrm>
        </p:spPr>
        <p:txBody>
          <a:bodyPr anchor="b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9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144000" cy="27523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Freeform 14"/>
          <p:cNvSpPr>
            <a:spLocks noChangeArrowheads="1"/>
          </p:cNvSpPr>
          <p:nvPr userDrawn="1"/>
        </p:nvSpPr>
        <p:spPr bwMode="gray">
          <a:xfrm rot="16200000" flipH="1">
            <a:off x="8463352" y="4375"/>
            <a:ext cx="685022" cy="676276"/>
          </a:xfrm>
          <a:custGeom>
            <a:avLst/>
            <a:gdLst>
              <a:gd name="connsiteX0" fmla="*/ 0 w 1119189"/>
              <a:gd name="connsiteY0" fmla="*/ 0 h 1104900"/>
              <a:gd name="connsiteX1" fmla="*/ 0 w 1119189"/>
              <a:gd name="connsiteY1" fmla="*/ 1104900 h 1104900"/>
              <a:gd name="connsiteX2" fmla="*/ 358775 w 1119189"/>
              <a:gd name="connsiteY2" fmla="*/ 1104900 h 1104900"/>
              <a:gd name="connsiteX3" fmla="*/ 358775 w 1119189"/>
              <a:gd name="connsiteY3" fmla="*/ 1104900 h 1104900"/>
              <a:gd name="connsiteX4" fmla="*/ 1119189 w 1119189"/>
              <a:gd name="connsiteY4" fmla="*/ 1104900 h 1104900"/>
              <a:gd name="connsiteX5" fmla="*/ 1119189 w 1119189"/>
              <a:gd name="connsiteY5" fmla="*/ 750888 h 1104900"/>
              <a:gd name="connsiteX6" fmla="*/ 358775 w 1119189"/>
              <a:gd name="connsiteY6" fmla="*/ 750888 h 1104900"/>
              <a:gd name="connsiteX7" fmla="*/ 358775 w 1119189"/>
              <a:gd name="connsiteY7" fmla="*/ 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9189" h="1104900">
                <a:moveTo>
                  <a:pt x="0" y="0"/>
                </a:moveTo>
                <a:lnTo>
                  <a:pt x="0" y="1104900"/>
                </a:lnTo>
                <a:lnTo>
                  <a:pt x="358775" y="1104900"/>
                </a:lnTo>
                <a:lnTo>
                  <a:pt x="358775" y="1104900"/>
                </a:lnTo>
                <a:lnTo>
                  <a:pt x="1119189" y="1104900"/>
                </a:lnTo>
                <a:lnTo>
                  <a:pt x="1119189" y="750888"/>
                </a:lnTo>
                <a:lnTo>
                  <a:pt x="358775" y="750888"/>
                </a:lnTo>
                <a:lnTo>
                  <a:pt x="3587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anchor="ctr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 dirty="0" smtClean="0">
              <a:solidFill>
                <a:srgbClr val="00A4E4"/>
              </a:solidFill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57199" y="5996939"/>
            <a:ext cx="8229601" cy="438759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750" kern="12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 smtClean="0"/>
              <a:t>Text placeholder for disclaimer text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1010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414">
          <p15:clr>
            <a:srgbClr val="FBAE40"/>
          </p15:clr>
        </p15:guide>
        <p15:guide id="2" orient="horz" pos="3592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5060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uckets with underlines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2011364"/>
            <a:ext cx="3884352" cy="3299895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 sz="1600"/>
            </a:lvl1pPr>
            <a:lvl2pPr marL="676275" indent="-342900">
              <a:lnSpc>
                <a:spcPct val="100000"/>
              </a:lnSpc>
              <a:buFont typeface="+mj-lt"/>
              <a:buAutoNum type="arabicPeriod"/>
              <a:defRPr sz="1400"/>
            </a:lvl2pPr>
            <a:lvl3pPr marL="971550" indent="-342900">
              <a:lnSpc>
                <a:spcPct val="100000"/>
              </a:lnSpc>
              <a:buFont typeface="+mj-lt"/>
              <a:buAutoNum type="arabicPeriod"/>
              <a:defRPr sz="1600"/>
            </a:lvl3pPr>
            <a:lvl4pPr marL="1314450" indent="-342900">
              <a:lnSpc>
                <a:spcPct val="100000"/>
              </a:lnSpc>
              <a:buFont typeface="+mj-lt"/>
              <a:buAutoNum type="arabicPeriod"/>
              <a:defRPr sz="1400"/>
            </a:lvl4pPr>
            <a:lvl5pPr marL="1543050" indent="-342900">
              <a:lnSpc>
                <a:spcPct val="100000"/>
              </a:lnSpc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06538"/>
            <a:ext cx="3886200" cy="406929"/>
          </a:xfr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802448" y="2011364"/>
            <a:ext cx="3884352" cy="3299895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buFont typeface="+mj-lt"/>
              <a:buAutoNum type="arabicPeriod"/>
              <a:defRPr sz="1600"/>
            </a:lvl1pPr>
            <a:lvl2pPr marL="676275" indent="-342900">
              <a:lnSpc>
                <a:spcPct val="100000"/>
              </a:lnSpc>
              <a:buFont typeface="+mj-lt"/>
              <a:buAutoNum type="arabicPeriod"/>
              <a:defRPr sz="1400"/>
            </a:lvl2pPr>
            <a:lvl3pPr marL="971550" indent="-342900">
              <a:lnSpc>
                <a:spcPct val="100000"/>
              </a:lnSpc>
              <a:buFont typeface="+mj-lt"/>
              <a:buAutoNum type="arabicPeriod"/>
              <a:defRPr sz="1600"/>
            </a:lvl3pPr>
            <a:lvl4pPr marL="1314450" indent="-342900">
              <a:lnSpc>
                <a:spcPct val="100000"/>
              </a:lnSpc>
              <a:buFont typeface="+mj-lt"/>
              <a:buAutoNum type="arabicPeriod"/>
              <a:defRPr sz="1400"/>
            </a:lvl4pPr>
            <a:lvl5pPr marL="1543050" indent="-342900">
              <a:lnSpc>
                <a:spcPct val="100000"/>
              </a:lnSpc>
              <a:buFont typeface="+mj-lt"/>
              <a:buAutoNum type="arabicPeriod"/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800600" y="1506538"/>
            <a:ext cx="3886200" cy="406929"/>
          </a:xfr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21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4418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Buckets with boxes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4810125" y="1506538"/>
            <a:ext cx="3886200" cy="3827462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457200" y="1506538"/>
            <a:ext cx="3886200" cy="3827462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06538"/>
            <a:ext cx="3886200" cy="406929"/>
          </a:xfr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809066" y="1506538"/>
            <a:ext cx="3894665" cy="406929"/>
          </a:xfr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57213" y="2011364"/>
            <a:ext cx="3722687" cy="319606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887913" y="2011364"/>
            <a:ext cx="3722687" cy="319606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1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2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8664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uckets with boxes vertical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" y="1512360"/>
            <a:ext cx="2464091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36438"/>
            <a:ext cx="2464091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3343275" y="1512360"/>
            <a:ext cx="2464091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343275" y="1536438"/>
            <a:ext cx="2464091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6238875" y="1512360"/>
            <a:ext cx="2464091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6238875" y="1536438"/>
            <a:ext cx="2464091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64638" y="2011363"/>
            <a:ext cx="2478087" cy="3322637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351771" y="2011363"/>
            <a:ext cx="2478087" cy="3322637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6238904" y="2011363"/>
            <a:ext cx="2478087" cy="3322637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2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3964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uckets with boxes horizontal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" y="1524003"/>
            <a:ext cx="2065867" cy="9990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23823"/>
            <a:ext cx="2065867" cy="990776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457200" y="2895602"/>
            <a:ext cx="2065867" cy="9990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2903888"/>
            <a:ext cx="2065867" cy="990776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Rectangle 28"/>
          <p:cNvSpPr/>
          <p:nvPr userDrawn="1"/>
        </p:nvSpPr>
        <p:spPr>
          <a:xfrm>
            <a:off x="457200" y="4314825"/>
            <a:ext cx="2065867" cy="9990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4314645"/>
            <a:ext cx="2065867" cy="990776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2719648" y="1523824"/>
            <a:ext cx="5967152" cy="990776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 sz="1100"/>
            </a:lvl4pPr>
            <a:lvl5pPr>
              <a:spcBef>
                <a:spcPts val="300"/>
              </a:spcBef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6" name="Content Placeholder 2"/>
          <p:cNvSpPr>
            <a:spLocks noGrp="1"/>
          </p:cNvSpPr>
          <p:nvPr>
            <p:ph idx="16"/>
          </p:nvPr>
        </p:nvSpPr>
        <p:spPr>
          <a:xfrm>
            <a:off x="2719648" y="2904947"/>
            <a:ext cx="5967152" cy="990776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 sz="1100"/>
            </a:lvl4pPr>
            <a:lvl5pPr>
              <a:spcBef>
                <a:spcPts val="300"/>
              </a:spcBef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7" name="Content Placeholder 2"/>
          <p:cNvSpPr>
            <a:spLocks noGrp="1"/>
          </p:cNvSpPr>
          <p:nvPr>
            <p:ph idx="17"/>
          </p:nvPr>
        </p:nvSpPr>
        <p:spPr>
          <a:xfrm>
            <a:off x="2719648" y="4314646"/>
            <a:ext cx="5967152" cy="990776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 sz="1100"/>
            </a:lvl4pPr>
            <a:lvl5pPr>
              <a:spcBef>
                <a:spcPts val="300"/>
              </a:spcBef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2700779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457200" y="4100952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6"/>
          <p:cNvSpPr>
            <a:spLocks noGrp="1"/>
          </p:cNvSpPr>
          <p:nvPr>
            <p:ph type="body" sz="quarter" idx="22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872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uckets with boxes horizontal flow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entagon 4"/>
          <p:cNvSpPr/>
          <p:nvPr userDrawn="1"/>
        </p:nvSpPr>
        <p:spPr>
          <a:xfrm>
            <a:off x="457200" y="1524003"/>
            <a:ext cx="2065867" cy="999062"/>
          </a:xfrm>
          <a:prstGeom prst="homePlate">
            <a:avLst>
              <a:gd name="adj" fmla="val 2711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1703" y="1523823"/>
            <a:ext cx="1767148" cy="990776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Pentagon 20"/>
          <p:cNvSpPr/>
          <p:nvPr userDrawn="1"/>
        </p:nvSpPr>
        <p:spPr>
          <a:xfrm>
            <a:off x="457200" y="2895602"/>
            <a:ext cx="2065867" cy="999062"/>
          </a:xfrm>
          <a:prstGeom prst="homePlate">
            <a:avLst>
              <a:gd name="adj" fmla="val 2616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61703" y="2903888"/>
            <a:ext cx="1767148" cy="990776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9" name="Pentagon 28"/>
          <p:cNvSpPr/>
          <p:nvPr userDrawn="1"/>
        </p:nvSpPr>
        <p:spPr>
          <a:xfrm>
            <a:off x="457200" y="4314825"/>
            <a:ext cx="2065867" cy="999062"/>
          </a:xfrm>
          <a:prstGeom prst="homePlate">
            <a:avLst>
              <a:gd name="adj" fmla="val 2330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61703" y="4314645"/>
            <a:ext cx="1767148" cy="990776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2719648" y="1523824"/>
            <a:ext cx="5967152" cy="990776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 sz="1100"/>
            </a:lvl4pPr>
            <a:lvl5pPr>
              <a:spcBef>
                <a:spcPts val="300"/>
              </a:spcBef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6" name="Content Placeholder 2"/>
          <p:cNvSpPr>
            <a:spLocks noGrp="1"/>
          </p:cNvSpPr>
          <p:nvPr>
            <p:ph idx="16"/>
          </p:nvPr>
        </p:nvSpPr>
        <p:spPr>
          <a:xfrm>
            <a:off x="2719648" y="2904947"/>
            <a:ext cx="5967152" cy="990776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 sz="1100"/>
            </a:lvl4pPr>
            <a:lvl5pPr>
              <a:spcBef>
                <a:spcPts val="300"/>
              </a:spcBef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7" name="Content Placeholder 2"/>
          <p:cNvSpPr>
            <a:spLocks noGrp="1"/>
          </p:cNvSpPr>
          <p:nvPr>
            <p:ph idx="17"/>
          </p:nvPr>
        </p:nvSpPr>
        <p:spPr>
          <a:xfrm>
            <a:off x="2719648" y="4314646"/>
            <a:ext cx="5967152" cy="990776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200"/>
            </a:lvl3pPr>
            <a:lvl4pPr>
              <a:spcBef>
                <a:spcPts val="300"/>
              </a:spcBef>
              <a:defRPr sz="1100"/>
            </a:lvl4pPr>
            <a:lvl5pPr>
              <a:spcBef>
                <a:spcPts val="300"/>
              </a:spcBef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2700779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457200" y="4100952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6"/>
          <p:cNvSpPr>
            <a:spLocks noGrp="1"/>
          </p:cNvSpPr>
          <p:nvPr>
            <p:ph type="body" sz="quarter" idx="22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8783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uckets with shaded boxes horizontal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2522220" y="1515533"/>
            <a:ext cx="6172200" cy="10276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57200" y="1515533"/>
            <a:ext cx="2065867" cy="10276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2719648" y="1515354"/>
            <a:ext cx="5967152" cy="1027821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2694427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1" y="1515353"/>
            <a:ext cx="2085686" cy="1027821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3" name="Rectangle 52"/>
          <p:cNvSpPr/>
          <p:nvPr userDrawn="1"/>
        </p:nvSpPr>
        <p:spPr>
          <a:xfrm>
            <a:off x="2522220" y="2868083"/>
            <a:ext cx="6172200" cy="10276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 userDrawn="1"/>
        </p:nvSpPr>
        <p:spPr>
          <a:xfrm>
            <a:off x="457200" y="2868083"/>
            <a:ext cx="2065867" cy="10276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55" name="Content Placeholder 2"/>
          <p:cNvSpPr>
            <a:spLocks noGrp="1"/>
          </p:cNvSpPr>
          <p:nvPr>
            <p:ph idx="24"/>
          </p:nvPr>
        </p:nvSpPr>
        <p:spPr>
          <a:xfrm>
            <a:off x="2719648" y="2867904"/>
            <a:ext cx="5967152" cy="1027821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56" name="Straight Connector 55"/>
          <p:cNvCxnSpPr/>
          <p:nvPr userDrawn="1"/>
        </p:nvCxnSpPr>
        <p:spPr>
          <a:xfrm>
            <a:off x="457200" y="4046977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457201" y="2867903"/>
            <a:ext cx="2085686" cy="1027821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8" name="Rectangle 57"/>
          <p:cNvSpPr/>
          <p:nvPr userDrawn="1"/>
        </p:nvSpPr>
        <p:spPr>
          <a:xfrm>
            <a:off x="2522220" y="4220633"/>
            <a:ext cx="6172200" cy="1027669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9" name="Rectangle 58"/>
          <p:cNvSpPr/>
          <p:nvPr userDrawn="1"/>
        </p:nvSpPr>
        <p:spPr>
          <a:xfrm>
            <a:off x="457200" y="4220633"/>
            <a:ext cx="2065867" cy="10276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60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60" name="Content Placeholder 2"/>
          <p:cNvSpPr>
            <a:spLocks noGrp="1"/>
          </p:cNvSpPr>
          <p:nvPr>
            <p:ph idx="26"/>
          </p:nvPr>
        </p:nvSpPr>
        <p:spPr>
          <a:xfrm>
            <a:off x="2719648" y="4220454"/>
            <a:ext cx="5967152" cy="1027821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2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457201" y="4220453"/>
            <a:ext cx="2085686" cy="1027821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94870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uckets with boxes with takeaway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/>
        </p:nvSpPr>
        <p:spPr>
          <a:xfrm>
            <a:off x="457200" y="1512359"/>
            <a:ext cx="3888388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600" dirty="0">
              <a:solidFill>
                <a:prstClr val="white"/>
              </a:solidFill>
              <a:latin typeface="+mj-lt"/>
              <a:sym typeface="Arial"/>
            </a:endParaRPr>
          </a:p>
        </p:txBody>
      </p:sp>
      <p:sp>
        <p:nvSpPr>
          <p:cNvPr id="125" name="Shape 125"/>
          <p:cNvSpPr/>
          <p:nvPr userDrawn="1"/>
        </p:nvSpPr>
        <p:spPr>
          <a:xfrm>
            <a:off x="4806878" y="1512359"/>
            <a:ext cx="3894809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600" dirty="0">
              <a:solidFill>
                <a:prstClr val="white"/>
              </a:solidFill>
              <a:latin typeface="+mj-lt"/>
              <a:sym typeface="Arial"/>
            </a:endParaRPr>
          </a:p>
        </p:txBody>
      </p:sp>
      <p:sp>
        <p:nvSpPr>
          <p:cNvPr id="128" name="Shape 128"/>
          <p:cNvSpPr/>
          <p:nvPr/>
        </p:nvSpPr>
        <p:spPr>
          <a:xfrm>
            <a:off x="468314" y="3498849"/>
            <a:ext cx="3877274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600" dirty="0">
              <a:solidFill>
                <a:prstClr val="white"/>
              </a:solidFill>
              <a:latin typeface="+mj-lt"/>
              <a:sym typeface="Arial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4813300" y="3498849"/>
            <a:ext cx="3888388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sz="1600" dirty="0">
              <a:solidFill>
                <a:prstClr val="white"/>
              </a:solidFill>
              <a:latin typeface="+mj-lt"/>
              <a:sym typeface="Arial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8313" y="2011362"/>
            <a:ext cx="3875087" cy="129381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828646" y="2011362"/>
            <a:ext cx="3875087" cy="129381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468313" y="4002084"/>
            <a:ext cx="3875087" cy="129381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4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4828646" y="4002084"/>
            <a:ext cx="3875087" cy="129381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57200" y="1512888"/>
            <a:ext cx="3886200" cy="36195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4813300" y="1512888"/>
            <a:ext cx="3881967" cy="36195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0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4828647" y="3495144"/>
            <a:ext cx="3866620" cy="361950"/>
          </a:xfrm>
          <a:noFill/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446054" y="3495144"/>
            <a:ext cx="3897346" cy="361950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3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5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995740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uckets with boxes horizontal with takeaway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>
            <a:off x="457200" y="1515534"/>
            <a:ext cx="2065867" cy="6783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buNone/>
            </a:pPr>
            <a:endParaRPr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Shape 143"/>
          <p:cNvSpPr/>
          <p:nvPr/>
        </p:nvSpPr>
        <p:spPr>
          <a:xfrm>
            <a:off x="457200" y="2591859"/>
            <a:ext cx="2065867" cy="6783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buNone/>
            </a:pPr>
            <a:endParaRPr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457200" y="3614072"/>
            <a:ext cx="2065867" cy="67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buNone/>
            </a:pPr>
            <a:endParaRPr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474134" y="2404683"/>
            <a:ext cx="8221134" cy="0"/>
          </a:xfrm>
          <a:prstGeom prst="straightConnector1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hape 146"/>
          <p:cNvCxnSpPr/>
          <p:nvPr/>
        </p:nvCxnSpPr>
        <p:spPr>
          <a:xfrm>
            <a:off x="474134" y="3452434"/>
            <a:ext cx="8221134" cy="0"/>
          </a:xfrm>
          <a:prstGeom prst="straightConnector1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hape 150"/>
          <p:cNvCxnSpPr/>
          <p:nvPr/>
        </p:nvCxnSpPr>
        <p:spPr>
          <a:xfrm>
            <a:off x="474134" y="4487345"/>
            <a:ext cx="8221134" cy="0"/>
          </a:xfrm>
          <a:prstGeom prst="straightConnector1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Shape 151"/>
          <p:cNvSpPr/>
          <p:nvPr userDrawn="1"/>
        </p:nvSpPr>
        <p:spPr>
          <a:xfrm>
            <a:off x="457200" y="4678663"/>
            <a:ext cx="2065867" cy="67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Slide Number Placeholder 7"/>
          <p:cNvSpPr>
            <a:spLocks noGrp="1"/>
          </p:cNvSpPr>
          <p:nvPr userDrawn="1"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 userDrawn="1"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sz="quarter" idx="13"/>
          </p:nvPr>
        </p:nvSpPr>
        <p:spPr>
          <a:xfrm>
            <a:off x="2719388" y="1512359"/>
            <a:ext cx="5967412" cy="678472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 userDrawn="1">
            <p:ph type="body" sz="quarter" idx="14"/>
          </p:nvPr>
        </p:nvSpPr>
        <p:spPr>
          <a:xfrm>
            <a:off x="2719388" y="2595034"/>
            <a:ext cx="5967412" cy="678472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9" name="Text Placeholder 3"/>
          <p:cNvSpPr>
            <a:spLocks noGrp="1"/>
          </p:cNvSpPr>
          <p:nvPr userDrawn="1">
            <p:ph type="body" sz="quarter" idx="15"/>
          </p:nvPr>
        </p:nvSpPr>
        <p:spPr>
          <a:xfrm>
            <a:off x="2719388" y="3616325"/>
            <a:ext cx="5967412" cy="678472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0" name="Text Placeholder 3"/>
          <p:cNvSpPr>
            <a:spLocks noGrp="1"/>
          </p:cNvSpPr>
          <p:nvPr userDrawn="1">
            <p:ph type="body" sz="quarter" idx="16"/>
          </p:nvPr>
        </p:nvSpPr>
        <p:spPr>
          <a:xfrm>
            <a:off x="2719388" y="4678892"/>
            <a:ext cx="5967412" cy="678472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 userDrawn="1">
            <p:ph type="body" sz="quarter" idx="17"/>
          </p:nvPr>
        </p:nvSpPr>
        <p:spPr>
          <a:xfrm>
            <a:off x="457200" y="1512358"/>
            <a:ext cx="2065337" cy="678865"/>
          </a:xfrm>
        </p:spPr>
        <p:txBody>
          <a:bodyPr lIns="91440" anchor="ctr" anchorCtr="0">
            <a:normAutofit/>
          </a:bodyPr>
          <a:lstStyle>
            <a:lvl1pPr marL="0" indent="0" algn="l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3" name="Text Placeholder 5"/>
          <p:cNvSpPr>
            <a:spLocks noGrp="1"/>
          </p:cNvSpPr>
          <p:nvPr userDrawn="1">
            <p:ph type="body" sz="quarter" idx="18"/>
          </p:nvPr>
        </p:nvSpPr>
        <p:spPr>
          <a:xfrm>
            <a:off x="457200" y="2586566"/>
            <a:ext cx="2065337" cy="678865"/>
          </a:xfrm>
          <a:noFill/>
        </p:spPr>
        <p:txBody>
          <a:bodyPr lIns="91440" anchor="ctr" anchorCtr="0">
            <a:normAutofit/>
          </a:bodyPr>
          <a:lstStyle>
            <a:lvl1pPr marL="0" indent="0" algn="l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6" name="Text Placeholder 5"/>
          <p:cNvSpPr>
            <a:spLocks noGrp="1"/>
          </p:cNvSpPr>
          <p:nvPr userDrawn="1">
            <p:ph type="body" sz="quarter" idx="19"/>
          </p:nvPr>
        </p:nvSpPr>
        <p:spPr>
          <a:xfrm>
            <a:off x="457200" y="3607858"/>
            <a:ext cx="2065337" cy="678472"/>
          </a:xfrm>
        </p:spPr>
        <p:txBody>
          <a:bodyPr lIns="91440" anchor="ctr" anchorCtr="0">
            <a:normAutofit/>
          </a:bodyPr>
          <a:lstStyle>
            <a:lvl1pPr marL="0" indent="0" algn="l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Text Placeholder 5"/>
          <p:cNvSpPr>
            <a:spLocks noGrp="1"/>
          </p:cNvSpPr>
          <p:nvPr userDrawn="1">
            <p:ph type="body" sz="quarter" idx="20"/>
          </p:nvPr>
        </p:nvSpPr>
        <p:spPr>
          <a:xfrm>
            <a:off x="457200" y="4678891"/>
            <a:ext cx="2065337" cy="678472"/>
          </a:xfrm>
          <a:noFill/>
        </p:spPr>
        <p:txBody>
          <a:bodyPr lIns="91440" anchor="ctr" anchorCtr="0">
            <a:normAutofit/>
          </a:bodyPr>
          <a:lstStyle>
            <a:lvl1pPr marL="0" indent="0" algn="l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304659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chart with takeaway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457200" y="1601055"/>
            <a:ext cx="8229600" cy="3212932"/>
            <a:chOff x="457200" y="2016526"/>
            <a:chExt cx="7896225" cy="3212932"/>
          </a:xfrm>
        </p:grpSpPr>
        <p:sp>
          <p:nvSpPr>
            <p:cNvPr id="20" name="Rectangle 19"/>
            <p:cNvSpPr/>
            <p:nvPr/>
          </p:nvSpPr>
          <p:spPr>
            <a:xfrm>
              <a:off x="457200" y="3411729"/>
              <a:ext cx="1819275" cy="98060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495675" y="2574607"/>
              <a:ext cx="1819275" cy="98060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495675" y="4248851"/>
              <a:ext cx="1819275" cy="98060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534150" y="2016526"/>
              <a:ext cx="1819275" cy="98060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534150" y="3132688"/>
              <a:ext cx="1819275" cy="98060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4150" y="4248851"/>
              <a:ext cx="1819275" cy="98060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6" name="Elbow Connector 25"/>
            <p:cNvCxnSpPr>
              <a:stCxn id="20" idx="3"/>
              <a:endCxn id="21" idx="1"/>
            </p:cNvCxnSpPr>
            <p:nvPr/>
          </p:nvCxnSpPr>
          <p:spPr>
            <a:xfrm flipV="1">
              <a:off x="2276475" y="3064911"/>
              <a:ext cx="1219200" cy="837122"/>
            </a:xfrm>
            <a:prstGeom prst="bentConnector3">
              <a:avLst/>
            </a:prstGeom>
            <a:solidFill>
              <a:sysClr val="window" lastClr="FFFFFF"/>
            </a:solidFill>
            <a:ln w="15875" cap="rnd" cmpd="sng" algn="ctr">
              <a:solidFill>
                <a:schemeClr val="tx2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Elbow Connector 26"/>
            <p:cNvCxnSpPr>
              <a:stCxn id="20" idx="3"/>
              <a:endCxn id="22" idx="1"/>
            </p:cNvCxnSpPr>
            <p:nvPr/>
          </p:nvCxnSpPr>
          <p:spPr>
            <a:xfrm>
              <a:off x="2276475" y="3902033"/>
              <a:ext cx="1219200" cy="837122"/>
            </a:xfrm>
            <a:prstGeom prst="bentConnector3">
              <a:avLst/>
            </a:prstGeom>
            <a:solidFill>
              <a:sysClr val="window" lastClr="FFFFFF"/>
            </a:solidFill>
            <a:ln w="15875" cap="rnd" cmpd="sng" algn="ctr">
              <a:solidFill>
                <a:schemeClr val="tx2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Elbow Connector 27"/>
            <p:cNvCxnSpPr>
              <a:stCxn id="21" idx="3"/>
              <a:endCxn id="23" idx="1"/>
            </p:cNvCxnSpPr>
            <p:nvPr/>
          </p:nvCxnSpPr>
          <p:spPr>
            <a:xfrm flipV="1">
              <a:off x="5314950" y="2506830"/>
              <a:ext cx="1219200" cy="558081"/>
            </a:xfrm>
            <a:prstGeom prst="bentConnector3">
              <a:avLst/>
            </a:prstGeom>
            <a:solidFill>
              <a:sysClr val="window" lastClr="FFFFFF"/>
            </a:solidFill>
            <a:ln w="15875" cap="rnd" cmpd="sng" algn="ctr">
              <a:solidFill>
                <a:schemeClr val="tx2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Elbow Connector 28"/>
            <p:cNvCxnSpPr>
              <a:stCxn id="21" idx="3"/>
              <a:endCxn id="24" idx="1"/>
            </p:cNvCxnSpPr>
            <p:nvPr/>
          </p:nvCxnSpPr>
          <p:spPr>
            <a:xfrm>
              <a:off x="5314950" y="3064911"/>
              <a:ext cx="1219200" cy="558081"/>
            </a:xfrm>
            <a:prstGeom prst="bentConnector3">
              <a:avLst/>
            </a:prstGeom>
            <a:solidFill>
              <a:sysClr val="window" lastClr="FFFFFF"/>
            </a:solidFill>
            <a:ln w="15875" cap="rnd" cmpd="sng" algn="ctr">
              <a:solidFill>
                <a:schemeClr val="tx2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>
              <a:stCxn id="22" idx="3"/>
              <a:endCxn id="25" idx="1"/>
            </p:cNvCxnSpPr>
            <p:nvPr/>
          </p:nvCxnSpPr>
          <p:spPr>
            <a:xfrm>
              <a:off x="5314950" y="4739155"/>
              <a:ext cx="1219200" cy="0"/>
            </a:xfrm>
            <a:prstGeom prst="line">
              <a:avLst/>
            </a:prstGeom>
            <a:solidFill>
              <a:sysClr val="window" lastClr="FFFFFF"/>
            </a:solidFill>
            <a:ln w="15875" cap="rnd" cmpd="sng" algn="ctr">
              <a:solidFill>
                <a:schemeClr val="tx2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1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457200" y="3022600"/>
            <a:ext cx="1896084" cy="927922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1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3632200" y="2171700"/>
            <a:ext cx="1896084" cy="927922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b="0" i="0" u="none" strike="noStrike" kern="1200" baseline="0" dirty="0" smtClean="0">
                <a:solidFill>
                  <a:srgbClr val="76777B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2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3632200" y="3860800"/>
            <a:ext cx="1896084" cy="927922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b="0" i="0" u="none" strike="noStrike" kern="1200" baseline="0" dirty="0" smtClean="0">
                <a:solidFill>
                  <a:srgbClr val="76777B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3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782474" y="1601055"/>
            <a:ext cx="1896084" cy="927922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4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6782474" y="2718655"/>
            <a:ext cx="1896084" cy="927922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5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6782474" y="3848955"/>
            <a:ext cx="1896084" cy="927922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4492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no pic 1 speaker long pres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2760134"/>
            <a:ext cx="4913629" cy="997622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/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891105"/>
            <a:ext cx="4913629" cy="469516"/>
          </a:xfrm>
        </p:spPr>
        <p:txBody>
          <a:bodyPr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i="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subtitle style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1" y="2139802"/>
            <a:ext cx="964652" cy="523875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313675" y="2912484"/>
            <a:ext cx="2372747" cy="804672"/>
          </a:xfrm>
        </p:spPr>
        <p:txBody>
          <a:bodyPr anchor="b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9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5472429" y="2911762"/>
            <a:ext cx="722376" cy="78638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5" name="Freeform 14"/>
          <p:cNvSpPr>
            <a:spLocks noChangeArrowheads="1"/>
          </p:cNvSpPr>
          <p:nvPr userDrawn="1"/>
        </p:nvSpPr>
        <p:spPr bwMode="gray">
          <a:xfrm rot="16200000" flipH="1">
            <a:off x="8463352" y="4375"/>
            <a:ext cx="685022" cy="676276"/>
          </a:xfrm>
          <a:custGeom>
            <a:avLst/>
            <a:gdLst>
              <a:gd name="connsiteX0" fmla="*/ 0 w 1119189"/>
              <a:gd name="connsiteY0" fmla="*/ 0 h 1104900"/>
              <a:gd name="connsiteX1" fmla="*/ 0 w 1119189"/>
              <a:gd name="connsiteY1" fmla="*/ 1104900 h 1104900"/>
              <a:gd name="connsiteX2" fmla="*/ 358775 w 1119189"/>
              <a:gd name="connsiteY2" fmla="*/ 1104900 h 1104900"/>
              <a:gd name="connsiteX3" fmla="*/ 358775 w 1119189"/>
              <a:gd name="connsiteY3" fmla="*/ 1104900 h 1104900"/>
              <a:gd name="connsiteX4" fmla="*/ 1119189 w 1119189"/>
              <a:gd name="connsiteY4" fmla="*/ 1104900 h 1104900"/>
              <a:gd name="connsiteX5" fmla="*/ 1119189 w 1119189"/>
              <a:gd name="connsiteY5" fmla="*/ 750888 h 1104900"/>
              <a:gd name="connsiteX6" fmla="*/ 358775 w 1119189"/>
              <a:gd name="connsiteY6" fmla="*/ 750888 h 1104900"/>
              <a:gd name="connsiteX7" fmla="*/ 358775 w 1119189"/>
              <a:gd name="connsiteY7" fmla="*/ 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9189" h="1104900">
                <a:moveTo>
                  <a:pt x="0" y="0"/>
                </a:moveTo>
                <a:lnTo>
                  <a:pt x="0" y="1104900"/>
                </a:lnTo>
                <a:lnTo>
                  <a:pt x="358775" y="1104900"/>
                </a:lnTo>
                <a:lnTo>
                  <a:pt x="358775" y="1104900"/>
                </a:lnTo>
                <a:lnTo>
                  <a:pt x="1119189" y="1104900"/>
                </a:lnTo>
                <a:lnTo>
                  <a:pt x="1119189" y="750888"/>
                </a:lnTo>
                <a:lnTo>
                  <a:pt x="358775" y="750888"/>
                </a:lnTo>
                <a:lnTo>
                  <a:pt x="3587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eaVert" wrap="square" anchor="ctr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 dirty="0" smtClean="0">
              <a:solidFill>
                <a:srgbClr val="00A4E4"/>
              </a:solidFill>
            </a:endParaRP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57199" y="5996939"/>
            <a:ext cx="8229601" cy="438759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750" kern="12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 smtClean="0"/>
              <a:t>Text placeholder for disclaimer text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14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0197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414">
          <p15:clr>
            <a:srgbClr val="FBAE40"/>
          </p15:clr>
        </p15:guide>
        <p15:guide id="2" orient="horz" pos="3592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chart with takeaway vertical 2 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5" name="Rectangle 84"/>
          <p:cNvSpPr/>
          <p:nvPr userDrawn="1"/>
        </p:nvSpPr>
        <p:spPr>
          <a:xfrm>
            <a:off x="2802054" y="1601056"/>
            <a:ext cx="3548394" cy="9220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7" name="Straight Connector 86"/>
          <p:cNvCxnSpPr>
            <a:stCxn id="85" idx="2"/>
          </p:cNvCxnSpPr>
          <p:nvPr userDrawn="1"/>
        </p:nvCxnSpPr>
        <p:spPr>
          <a:xfrm>
            <a:off x="4576250" y="2523109"/>
            <a:ext cx="0" cy="278526"/>
          </a:xfrm>
          <a:prstGeom prst="line">
            <a:avLst/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14" name="Text Placeholder 4"/>
          <p:cNvSpPr>
            <a:spLocks noGrp="1"/>
          </p:cNvSpPr>
          <p:nvPr userDrawn="1">
            <p:ph type="body" sz="quarter" idx="18"/>
          </p:nvPr>
        </p:nvSpPr>
        <p:spPr>
          <a:xfrm>
            <a:off x="2790825" y="1638299"/>
            <a:ext cx="3552825" cy="847725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0" name="Rectangle 99"/>
          <p:cNvSpPr/>
          <p:nvPr userDrawn="1"/>
        </p:nvSpPr>
        <p:spPr>
          <a:xfrm>
            <a:off x="447675" y="3004273"/>
            <a:ext cx="3548394" cy="9220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" name="Rectangle 101"/>
          <p:cNvSpPr/>
          <p:nvPr userDrawn="1"/>
        </p:nvSpPr>
        <p:spPr>
          <a:xfrm>
            <a:off x="5138406" y="3004273"/>
            <a:ext cx="3548394" cy="9220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6" name="Text Placeholder 4"/>
          <p:cNvSpPr>
            <a:spLocks noGrp="1"/>
          </p:cNvSpPr>
          <p:nvPr userDrawn="1">
            <p:ph type="body" sz="quarter" idx="24"/>
          </p:nvPr>
        </p:nvSpPr>
        <p:spPr>
          <a:xfrm>
            <a:off x="5204535" y="3036730"/>
            <a:ext cx="3444166" cy="847374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b="0" i="0" u="none" strike="noStrike" kern="1200" baseline="0" dirty="0" smtClean="0">
                <a:solidFill>
                  <a:srgbClr val="76777B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15" name="Text Placeholder 4"/>
          <p:cNvSpPr>
            <a:spLocks noGrp="1"/>
          </p:cNvSpPr>
          <p:nvPr userDrawn="1">
            <p:ph type="body" sz="quarter" idx="19"/>
          </p:nvPr>
        </p:nvSpPr>
        <p:spPr>
          <a:xfrm>
            <a:off x="504195" y="3036730"/>
            <a:ext cx="3463300" cy="847374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b="0" i="0" u="none" strike="noStrike" kern="1200" baseline="0" dirty="0" smtClean="0">
                <a:solidFill>
                  <a:srgbClr val="76777B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19" name="Elbow Connector 18"/>
          <p:cNvCxnSpPr>
            <a:stCxn id="100" idx="0"/>
            <a:endCxn id="102" idx="0"/>
          </p:cNvCxnSpPr>
          <p:nvPr userDrawn="1"/>
        </p:nvCxnSpPr>
        <p:spPr>
          <a:xfrm rot="5400000" flipH="1" flipV="1">
            <a:off x="4567237" y="658908"/>
            <a:ext cx="12700" cy="4690731"/>
          </a:xfrm>
          <a:prstGeom prst="bentConnector3">
            <a:avLst>
              <a:gd name="adj1" fmla="val 1800000"/>
            </a:avLst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5463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chart with takeaway vertical 3 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cxnSp>
        <p:nvCxnSpPr>
          <p:cNvPr id="69" name="Straight Connector 68"/>
          <p:cNvCxnSpPr>
            <a:stCxn id="67" idx="2"/>
          </p:cNvCxnSpPr>
          <p:nvPr userDrawn="1"/>
        </p:nvCxnSpPr>
        <p:spPr>
          <a:xfrm>
            <a:off x="4572928" y="2505366"/>
            <a:ext cx="0" cy="273167"/>
          </a:xfrm>
          <a:prstGeom prst="line">
            <a:avLst/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70" name="Elbow Connector 69"/>
          <p:cNvCxnSpPr>
            <a:stCxn id="82" idx="2"/>
            <a:endCxn id="75" idx="0"/>
          </p:cNvCxnSpPr>
          <p:nvPr userDrawn="1"/>
        </p:nvCxnSpPr>
        <p:spPr>
          <a:xfrm rot="5400000">
            <a:off x="2095710" y="3369871"/>
            <a:ext cx="471905" cy="1495327"/>
          </a:xfrm>
          <a:prstGeom prst="bentConnector3">
            <a:avLst/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71" name="Straight Connector 70"/>
          <p:cNvCxnSpPr/>
          <p:nvPr userDrawn="1"/>
        </p:nvCxnSpPr>
        <p:spPr>
          <a:xfrm>
            <a:off x="6061550" y="3888110"/>
            <a:ext cx="0" cy="202937"/>
          </a:xfrm>
          <a:prstGeom prst="line">
            <a:avLst/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75" name="Rectangle 74"/>
          <p:cNvSpPr/>
          <p:nvPr userDrawn="1"/>
        </p:nvSpPr>
        <p:spPr>
          <a:xfrm>
            <a:off x="457200" y="4353487"/>
            <a:ext cx="2253598" cy="9043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6" name="Rectangle 75"/>
          <p:cNvSpPr/>
          <p:nvPr userDrawn="1"/>
        </p:nvSpPr>
        <p:spPr>
          <a:xfrm>
            <a:off x="3454102" y="4353487"/>
            <a:ext cx="2253598" cy="9043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76"/>
          <p:cNvSpPr/>
          <p:nvPr userDrawn="1"/>
        </p:nvSpPr>
        <p:spPr>
          <a:xfrm>
            <a:off x="6433202" y="4353487"/>
            <a:ext cx="2253598" cy="9043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1" name="Elbow Connector 80"/>
          <p:cNvCxnSpPr>
            <a:stCxn id="76" idx="0"/>
            <a:endCxn id="77" idx="0"/>
          </p:cNvCxnSpPr>
          <p:nvPr userDrawn="1"/>
        </p:nvCxnSpPr>
        <p:spPr>
          <a:xfrm rot="5400000" flipH="1" flipV="1">
            <a:off x="6070645" y="2863937"/>
            <a:ext cx="17413" cy="2979100"/>
          </a:xfrm>
          <a:prstGeom prst="bentConnector3">
            <a:avLst>
              <a:gd name="adj1" fmla="val 1500000"/>
            </a:avLst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97" name="Text Placeholder 4"/>
          <p:cNvSpPr>
            <a:spLocks noGrp="1"/>
          </p:cNvSpPr>
          <p:nvPr>
            <p:ph type="body" sz="quarter" idx="25"/>
          </p:nvPr>
        </p:nvSpPr>
        <p:spPr>
          <a:xfrm>
            <a:off x="466043" y="4396068"/>
            <a:ext cx="2241668" cy="819150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8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3462895" y="4396068"/>
            <a:ext cx="2230143" cy="819150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9" name="Text Placeholder 4"/>
          <p:cNvSpPr>
            <a:spLocks noGrp="1"/>
          </p:cNvSpPr>
          <p:nvPr>
            <p:ph type="body" sz="quarter" idx="27"/>
          </p:nvPr>
        </p:nvSpPr>
        <p:spPr>
          <a:xfrm>
            <a:off x="6438900" y="4396068"/>
            <a:ext cx="2247900" cy="819150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2" name="Rectangle 81"/>
          <p:cNvSpPr/>
          <p:nvPr userDrawn="1"/>
        </p:nvSpPr>
        <p:spPr>
          <a:xfrm>
            <a:off x="1952527" y="2977271"/>
            <a:ext cx="2253598" cy="9043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/>
          <p:cNvSpPr/>
          <p:nvPr userDrawn="1"/>
        </p:nvSpPr>
        <p:spPr>
          <a:xfrm>
            <a:off x="4931627" y="2977271"/>
            <a:ext cx="2253598" cy="9043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6" name="Elbow Connector 85"/>
          <p:cNvCxnSpPr>
            <a:stCxn id="82" idx="0"/>
            <a:endCxn id="84" idx="0"/>
          </p:cNvCxnSpPr>
          <p:nvPr userDrawn="1"/>
        </p:nvCxnSpPr>
        <p:spPr>
          <a:xfrm rot="5400000" flipH="1" flipV="1">
            <a:off x="4569070" y="1487721"/>
            <a:ext cx="17413" cy="2979100"/>
          </a:xfrm>
          <a:prstGeom prst="bentConnector3">
            <a:avLst>
              <a:gd name="adj1" fmla="val 1275000"/>
            </a:avLst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00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1960351" y="3024259"/>
            <a:ext cx="2247900" cy="818811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b="0" i="0" u="none" strike="noStrike" kern="1200" baseline="0" dirty="0" smtClean="0">
                <a:solidFill>
                  <a:srgbClr val="76777B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1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4933852" y="3024259"/>
            <a:ext cx="2247900" cy="818811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b="0" i="0" u="none" strike="noStrike" kern="1200" baseline="0" dirty="0" smtClean="0">
                <a:solidFill>
                  <a:srgbClr val="76777B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7" name="Rectangle 66"/>
          <p:cNvSpPr/>
          <p:nvPr userDrawn="1"/>
        </p:nvSpPr>
        <p:spPr>
          <a:xfrm>
            <a:off x="3446129" y="1601054"/>
            <a:ext cx="2253598" cy="9043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6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3448050" y="1638300"/>
            <a:ext cx="2247900" cy="819150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72375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chart with takeaway vertical 4 l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3768116" y="1601055"/>
            <a:ext cx="1607768" cy="6595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3768116" y="1638300"/>
            <a:ext cx="1607768" cy="570306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16" name="Straight Connector 15"/>
          <p:cNvCxnSpPr>
            <a:stCxn id="33" idx="2"/>
          </p:cNvCxnSpPr>
          <p:nvPr userDrawn="1"/>
        </p:nvCxnSpPr>
        <p:spPr>
          <a:xfrm>
            <a:off x="4572000" y="2260601"/>
            <a:ext cx="0" cy="199230"/>
          </a:xfrm>
          <a:prstGeom prst="line">
            <a:avLst/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Elbow Connector 17"/>
          <p:cNvCxnSpPr>
            <a:stCxn id="34" idx="2"/>
            <a:endCxn id="35" idx="0"/>
          </p:cNvCxnSpPr>
          <p:nvPr userDrawn="1"/>
        </p:nvCxnSpPr>
        <p:spPr>
          <a:xfrm rot="5400000">
            <a:off x="2821328" y="2903012"/>
            <a:ext cx="344177" cy="1066800"/>
          </a:xfrm>
          <a:prstGeom prst="bentConnector3">
            <a:avLst/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61" name="Straight Connector 60"/>
          <p:cNvCxnSpPr/>
          <p:nvPr userDrawn="1"/>
        </p:nvCxnSpPr>
        <p:spPr>
          <a:xfrm>
            <a:off x="5654403" y="3269085"/>
            <a:ext cx="0" cy="148009"/>
          </a:xfrm>
          <a:prstGeom prst="line">
            <a:avLst/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71" name="Straight Connector 70"/>
          <p:cNvCxnSpPr/>
          <p:nvPr userDrawn="1"/>
        </p:nvCxnSpPr>
        <p:spPr>
          <a:xfrm>
            <a:off x="2460016" y="4268047"/>
            <a:ext cx="0" cy="111072"/>
          </a:xfrm>
          <a:prstGeom prst="line">
            <a:avLst/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73" name="Elbow Connector 72"/>
          <p:cNvCxnSpPr>
            <a:stCxn id="41" idx="2"/>
            <a:endCxn id="44" idx="0"/>
          </p:cNvCxnSpPr>
          <p:nvPr userDrawn="1"/>
        </p:nvCxnSpPr>
        <p:spPr>
          <a:xfrm rot="16200000" flipH="1">
            <a:off x="4947947" y="3918174"/>
            <a:ext cx="344177" cy="1043922"/>
          </a:xfrm>
          <a:prstGeom prst="bentConnector3">
            <a:avLst>
              <a:gd name="adj1" fmla="val 50000"/>
            </a:avLst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75" name="Elbow Connector 74"/>
          <p:cNvCxnSpPr>
            <a:stCxn id="42" idx="2"/>
            <a:endCxn id="45" idx="0"/>
          </p:cNvCxnSpPr>
          <p:nvPr userDrawn="1"/>
        </p:nvCxnSpPr>
        <p:spPr>
          <a:xfrm rot="16200000" flipH="1">
            <a:off x="7069815" y="3921664"/>
            <a:ext cx="344177" cy="1036942"/>
          </a:xfrm>
          <a:prstGeom prst="bentConnector3">
            <a:avLst>
              <a:gd name="adj1" fmla="val 50000"/>
            </a:avLst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35" name="Rectangle 34"/>
          <p:cNvSpPr/>
          <p:nvPr userDrawn="1"/>
        </p:nvSpPr>
        <p:spPr>
          <a:xfrm>
            <a:off x="1656132" y="3608501"/>
            <a:ext cx="1607768" cy="65954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/>
          <p:cNvSpPr/>
          <p:nvPr userDrawn="1"/>
        </p:nvSpPr>
        <p:spPr>
          <a:xfrm>
            <a:off x="3794190" y="3608501"/>
            <a:ext cx="1607768" cy="65954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5919548" y="3608501"/>
            <a:ext cx="1607768" cy="65954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 Placeholder 4"/>
          <p:cNvSpPr>
            <a:spLocks noGrp="1"/>
          </p:cNvSpPr>
          <p:nvPr>
            <p:ph type="body" sz="quarter" idx="25"/>
          </p:nvPr>
        </p:nvSpPr>
        <p:spPr>
          <a:xfrm>
            <a:off x="1656132" y="3646577"/>
            <a:ext cx="1603310" cy="570306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26"/>
          </p:nvPr>
        </p:nvSpPr>
        <p:spPr>
          <a:xfrm>
            <a:off x="3789732" y="3646577"/>
            <a:ext cx="1595068" cy="570306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27"/>
          </p:nvPr>
        </p:nvSpPr>
        <p:spPr>
          <a:xfrm>
            <a:off x="5923332" y="3646577"/>
            <a:ext cx="1607768" cy="570306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62" name="Elbow Connector 61"/>
          <p:cNvCxnSpPr>
            <a:stCxn id="41" idx="0"/>
            <a:endCxn id="42" idx="0"/>
          </p:cNvCxnSpPr>
          <p:nvPr userDrawn="1"/>
        </p:nvCxnSpPr>
        <p:spPr>
          <a:xfrm rot="5400000" flipH="1" flipV="1">
            <a:off x="5660753" y="2545822"/>
            <a:ext cx="12700" cy="2125358"/>
          </a:xfrm>
          <a:prstGeom prst="bentConnector3">
            <a:avLst>
              <a:gd name="adj1" fmla="val 1500000"/>
            </a:avLst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34" name="Rectangle 33"/>
          <p:cNvSpPr/>
          <p:nvPr userDrawn="1"/>
        </p:nvSpPr>
        <p:spPr>
          <a:xfrm>
            <a:off x="2722932" y="2604778"/>
            <a:ext cx="1607768" cy="6595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2719735" y="2655730"/>
            <a:ext cx="1607768" cy="570070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b="0" i="0" u="none" strike="noStrike" kern="1200" baseline="0" dirty="0" smtClean="0">
                <a:solidFill>
                  <a:srgbClr val="76777B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0" name="Rectangle 39"/>
          <p:cNvSpPr/>
          <p:nvPr userDrawn="1"/>
        </p:nvSpPr>
        <p:spPr>
          <a:xfrm>
            <a:off x="4848290" y="2604778"/>
            <a:ext cx="1607768" cy="6595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4846985" y="2655730"/>
            <a:ext cx="1607768" cy="570070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b="0" i="0" u="none" strike="noStrike" kern="1200" baseline="0" dirty="0" smtClean="0">
                <a:solidFill>
                  <a:srgbClr val="76777B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6" name="Elbow Connector 5"/>
          <p:cNvCxnSpPr>
            <a:stCxn id="34" idx="0"/>
            <a:endCxn id="40" idx="0"/>
          </p:cNvCxnSpPr>
          <p:nvPr userDrawn="1"/>
        </p:nvCxnSpPr>
        <p:spPr>
          <a:xfrm rot="5400000" flipH="1" flipV="1">
            <a:off x="4589495" y="1542099"/>
            <a:ext cx="12700" cy="2125358"/>
          </a:xfrm>
          <a:prstGeom prst="bentConnector3">
            <a:avLst>
              <a:gd name="adj1" fmla="val 1275000"/>
            </a:avLst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39" name="Rectangle 38"/>
          <p:cNvSpPr/>
          <p:nvPr userDrawn="1"/>
        </p:nvSpPr>
        <p:spPr>
          <a:xfrm>
            <a:off x="601358" y="4612224"/>
            <a:ext cx="1607768" cy="6595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/>
          <p:cNvSpPr/>
          <p:nvPr userDrawn="1"/>
        </p:nvSpPr>
        <p:spPr>
          <a:xfrm>
            <a:off x="2719735" y="4612224"/>
            <a:ext cx="1607768" cy="6595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4838112" y="4612224"/>
            <a:ext cx="1607768" cy="6595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44"/>
          <p:cNvSpPr/>
          <p:nvPr userDrawn="1"/>
        </p:nvSpPr>
        <p:spPr>
          <a:xfrm>
            <a:off x="6956490" y="4612224"/>
            <a:ext cx="1607768" cy="65954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Text Placeholder 4"/>
          <p:cNvSpPr>
            <a:spLocks noGrp="1"/>
          </p:cNvSpPr>
          <p:nvPr>
            <p:ph type="body" sz="quarter" idx="28"/>
          </p:nvPr>
        </p:nvSpPr>
        <p:spPr>
          <a:xfrm>
            <a:off x="602032" y="4656227"/>
            <a:ext cx="1607768" cy="570306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6" name="Text Placeholder 4"/>
          <p:cNvSpPr>
            <a:spLocks noGrp="1"/>
          </p:cNvSpPr>
          <p:nvPr>
            <p:ph type="body" sz="quarter" idx="29"/>
          </p:nvPr>
        </p:nvSpPr>
        <p:spPr>
          <a:xfrm>
            <a:off x="2722932" y="4656227"/>
            <a:ext cx="1607768" cy="570306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7" name="Text Placeholder 4"/>
          <p:cNvSpPr>
            <a:spLocks noGrp="1"/>
          </p:cNvSpPr>
          <p:nvPr>
            <p:ph type="body" sz="quarter" idx="30"/>
          </p:nvPr>
        </p:nvSpPr>
        <p:spPr>
          <a:xfrm>
            <a:off x="4843832" y="4656227"/>
            <a:ext cx="1607768" cy="570306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31"/>
          </p:nvPr>
        </p:nvSpPr>
        <p:spPr>
          <a:xfrm>
            <a:off x="6952032" y="4656227"/>
            <a:ext cx="1607768" cy="570306"/>
          </a:xfrm>
        </p:spPr>
        <p:txBody>
          <a:bodyPr anchor="ctr" anchorCtr="1">
            <a:normAutofit/>
          </a:bodyPr>
          <a:lstStyle>
            <a:lvl1pPr marL="0" indent="0" algn="ctr" defTabSz="914400" rtl="0" eaLnBrk="1" latinLnBrk="0" hangingPunct="1"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68" name="Elbow Connector 67"/>
          <p:cNvCxnSpPr>
            <a:stCxn id="39" idx="0"/>
            <a:endCxn id="56" idx="0"/>
          </p:cNvCxnSpPr>
          <p:nvPr userDrawn="1"/>
        </p:nvCxnSpPr>
        <p:spPr>
          <a:xfrm rot="16200000" flipH="1">
            <a:off x="2444027" y="3573438"/>
            <a:ext cx="44003" cy="2121574"/>
          </a:xfrm>
          <a:prstGeom prst="bentConnector3">
            <a:avLst>
              <a:gd name="adj1" fmla="val -519510"/>
            </a:avLst>
          </a:prstGeom>
          <a:solidFill>
            <a:sysClr val="window" lastClr="FFFFFF"/>
          </a:solidFill>
          <a:ln w="15875" cap="rnd" cmpd="sng" algn="ctr">
            <a:solidFill>
              <a:schemeClr val="tx2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3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0011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a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 vert="horz" lIns="0" tIns="0" rIns="0" bIns="0" rtlCol="0">
            <a:noAutofit/>
          </a:bodyPr>
          <a:lstStyle>
            <a:lvl1pPr marL="285750" indent="-285750"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08760"/>
            <a:ext cx="82296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457198" y="2150940"/>
            <a:ext cx="1603701" cy="746076"/>
          </a:xfrm>
          <a:prstGeom prst="rect">
            <a:avLst/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2116686" y="2150940"/>
            <a:ext cx="1600688" cy="746076"/>
          </a:xfrm>
          <a:prstGeom prst="rect">
            <a:avLst/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3770148" y="2150940"/>
            <a:ext cx="1603701" cy="746076"/>
          </a:xfrm>
          <a:prstGeom prst="rect">
            <a:avLst/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5426623" y="2150940"/>
            <a:ext cx="1603701" cy="746076"/>
          </a:xfrm>
          <a:prstGeom prst="rect">
            <a:avLst/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083098" y="2150940"/>
            <a:ext cx="1603701" cy="7460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 sz="1197" b="0" i="0" u="none" strike="noStrike" kern="1200" baseline="0">
                <a:solidFill>
                  <a:srgbClr val="76777B"/>
                </a:solidFill>
                <a:latin typeface="+mn-lt"/>
                <a:ea typeface="+mn-ea"/>
                <a:cs typeface="+mn-cs"/>
              </a:defRPr>
            </a:pPr>
            <a:endParaRPr lang="en-US" sz="1197" dirty="0">
              <a:solidFill>
                <a:schemeClr val="tx2"/>
              </a:solidFill>
            </a:endParaRPr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2088556" y="2156460"/>
            <a:ext cx="4974505" cy="3870960"/>
            <a:chOff x="2087286" y="3225752"/>
            <a:chExt cx="4974505" cy="1856497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2087286" y="3225752"/>
              <a:ext cx="0" cy="185649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750111" y="3225752"/>
              <a:ext cx="0" cy="185649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5398966" y="3225752"/>
              <a:ext cx="0" cy="185649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7061791" y="3225752"/>
              <a:ext cx="0" cy="185649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Oval 26"/>
          <p:cNvSpPr/>
          <p:nvPr userDrawn="1"/>
        </p:nvSpPr>
        <p:spPr>
          <a:xfrm>
            <a:off x="1928838" y="2365931"/>
            <a:ext cx="316896" cy="3168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/>
          <p:cNvSpPr/>
          <p:nvPr userDrawn="1"/>
        </p:nvSpPr>
        <p:spPr>
          <a:xfrm>
            <a:off x="3585313" y="2365931"/>
            <a:ext cx="316896" cy="3168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/>
          <p:cNvSpPr/>
          <p:nvPr userDrawn="1"/>
        </p:nvSpPr>
        <p:spPr>
          <a:xfrm>
            <a:off x="5241788" y="2365931"/>
            <a:ext cx="316896" cy="3168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/>
          <p:cNvSpPr/>
          <p:nvPr userDrawn="1"/>
        </p:nvSpPr>
        <p:spPr>
          <a:xfrm>
            <a:off x="6898263" y="2365931"/>
            <a:ext cx="316896" cy="3168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Plus 30"/>
          <p:cNvSpPr/>
          <p:nvPr userDrawn="1"/>
        </p:nvSpPr>
        <p:spPr>
          <a:xfrm>
            <a:off x="2000718" y="2437811"/>
            <a:ext cx="173136" cy="173136"/>
          </a:xfrm>
          <a:prstGeom prst="mathPlus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Plus 31"/>
          <p:cNvSpPr/>
          <p:nvPr userDrawn="1"/>
        </p:nvSpPr>
        <p:spPr>
          <a:xfrm>
            <a:off x="3657193" y="2437811"/>
            <a:ext cx="173136" cy="173136"/>
          </a:xfrm>
          <a:prstGeom prst="mathPlus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Plus 32"/>
          <p:cNvSpPr/>
          <p:nvPr userDrawn="1"/>
        </p:nvSpPr>
        <p:spPr>
          <a:xfrm>
            <a:off x="5313668" y="2437811"/>
            <a:ext cx="173136" cy="173136"/>
          </a:xfrm>
          <a:prstGeom prst="mathPlus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Equal 33"/>
          <p:cNvSpPr/>
          <p:nvPr userDrawn="1"/>
        </p:nvSpPr>
        <p:spPr>
          <a:xfrm>
            <a:off x="6971413" y="2437811"/>
            <a:ext cx="173136" cy="173136"/>
          </a:xfrm>
          <a:prstGeom prst="mathEqual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466723" y="5962649"/>
            <a:ext cx="8229601" cy="53657"/>
            <a:chOff x="457198" y="5082249"/>
            <a:chExt cx="8229601" cy="746076"/>
          </a:xfrm>
        </p:grpSpPr>
        <p:sp>
          <p:nvSpPr>
            <p:cNvPr id="36" name="Rectangle 35"/>
            <p:cNvSpPr/>
            <p:nvPr/>
          </p:nvSpPr>
          <p:spPr>
            <a:xfrm>
              <a:off x="457198" y="5082249"/>
              <a:ext cx="1603701" cy="746076"/>
            </a:xfrm>
            <a:prstGeom prst="rect">
              <a:avLst/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 fontScale="32500" lnSpcReduction="20000"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113673" y="5082249"/>
              <a:ext cx="1603701" cy="746076"/>
            </a:xfrm>
            <a:prstGeom prst="rect">
              <a:avLst/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 fontScale="32500" lnSpcReduction="20000"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770148" y="5082249"/>
              <a:ext cx="1603701" cy="746076"/>
            </a:xfrm>
            <a:prstGeom prst="rect">
              <a:avLst/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 fontScale="32500" lnSpcReduction="20000"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426623" y="5082249"/>
              <a:ext cx="1603701" cy="746076"/>
            </a:xfrm>
            <a:prstGeom prst="rect">
              <a:avLst/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 fontScale="32500" lnSpcReduction="20000"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083098" y="5082249"/>
              <a:ext cx="1603701" cy="7460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en-US" sz="1200" dirty="0">
                <a:solidFill>
                  <a:prstClr val="white"/>
                </a:solidFill>
                <a:latin typeface="+mj-lt"/>
              </a:endParaRPr>
            </a:p>
          </p:txBody>
        </p:sp>
      </p:grpSp>
      <p:sp>
        <p:nvSpPr>
          <p:cNvPr id="7" name="Text Placeholder 6"/>
          <p:cNvSpPr>
            <a:spLocks noGrp="1"/>
          </p:cNvSpPr>
          <p:nvPr userDrawn="1">
            <p:ph type="body" sz="quarter" idx="15"/>
          </p:nvPr>
        </p:nvSpPr>
        <p:spPr>
          <a:xfrm>
            <a:off x="457200" y="2151064"/>
            <a:ext cx="1630363" cy="745952"/>
          </a:xfrm>
        </p:spPr>
        <p:txBody>
          <a:bodyPr lIns="45720" rIns="45720" anchor="ctr" anchorCtr="1">
            <a:normAutofit/>
          </a:bodyPr>
          <a:lstStyle>
            <a:lvl1pPr marL="0" indent="0" algn="ctr">
              <a:buNone/>
              <a:defRPr lang="en-US" sz="12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1" name="Text Placeholder 6"/>
          <p:cNvSpPr>
            <a:spLocks noGrp="1"/>
          </p:cNvSpPr>
          <p:nvPr userDrawn="1">
            <p:ph type="body" sz="quarter" idx="16"/>
          </p:nvPr>
        </p:nvSpPr>
        <p:spPr>
          <a:xfrm>
            <a:off x="2095500" y="2151063"/>
            <a:ext cx="1630363" cy="745953"/>
          </a:xfrm>
        </p:spPr>
        <p:txBody>
          <a:bodyPr lIns="45720" rIns="45720" anchor="ctr" anchorCtr="1">
            <a:normAutofit/>
          </a:bodyPr>
          <a:lstStyle>
            <a:lvl1pPr marL="0" indent="0" algn="ctr">
              <a:buNone/>
              <a:defRPr lang="en-US" sz="12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2" name="Text Placeholder 6"/>
          <p:cNvSpPr>
            <a:spLocks noGrp="1"/>
          </p:cNvSpPr>
          <p:nvPr userDrawn="1">
            <p:ph type="body" sz="quarter" idx="17"/>
          </p:nvPr>
        </p:nvSpPr>
        <p:spPr>
          <a:xfrm>
            <a:off x="3746500" y="2151063"/>
            <a:ext cx="1630363" cy="745953"/>
          </a:xfrm>
        </p:spPr>
        <p:txBody>
          <a:bodyPr lIns="45720" rIns="45720" anchor="ctr" anchorCtr="1">
            <a:normAutofit/>
          </a:bodyPr>
          <a:lstStyle>
            <a:lvl1pPr marL="0" indent="0" algn="ctr">
              <a:buNone/>
              <a:defRPr lang="en-US" sz="12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3" name="Text Placeholder 6"/>
          <p:cNvSpPr>
            <a:spLocks noGrp="1"/>
          </p:cNvSpPr>
          <p:nvPr userDrawn="1">
            <p:ph type="body" sz="quarter" idx="18"/>
          </p:nvPr>
        </p:nvSpPr>
        <p:spPr>
          <a:xfrm>
            <a:off x="5397500" y="2151063"/>
            <a:ext cx="1630363" cy="769937"/>
          </a:xfrm>
        </p:spPr>
        <p:txBody>
          <a:bodyPr lIns="45720" rIns="45720" anchor="ctr" anchorCtr="1">
            <a:normAutofit/>
          </a:bodyPr>
          <a:lstStyle>
            <a:lvl1pPr marL="0" indent="0" algn="ctr">
              <a:buNone/>
              <a:defRPr lang="en-US" sz="12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4" name="Text Placeholder 6"/>
          <p:cNvSpPr>
            <a:spLocks noGrp="1"/>
          </p:cNvSpPr>
          <p:nvPr userDrawn="1">
            <p:ph type="body" sz="quarter" idx="19"/>
          </p:nvPr>
        </p:nvSpPr>
        <p:spPr>
          <a:xfrm>
            <a:off x="7061200" y="2151063"/>
            <a:ext cx="1630363" cy="746125"/>
          </a:xfrm>
        </p:spPr>
        <p:txBody>
          <a:bodyPr lIns="45720" rIns="45720" anchor="ctr" anchorCtr="1">
            <a:normAutofit/>
          </a:bodyPr>
          <a:lstStyle>
            <a:lvl1pPr marL="0" indent="0" algn="ctr">
              <a:buNone/>
              <a:defRPr lang="en-US" sz="12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6" name="Text Placeholder 75"/>
          <p:cNvSpPr>
            <a:spLocks noGrp="1"/>
          </p:cNvSpPr>
          <p:nvPr userDrawn="1">
            <p:ph type="body" sz="quarter" idx="20"/>
          </p:nvPr>
        </p:nvSpPr>
        <p:spPr>
          <a:xfrm>
            <a:off x="542925" y="3020854"/>
            <a:ext cx="1437488" cy="2668538"/>
          </a:xfrm>
        </p:spPr>
        <p:txBody>
          <a:bodyPr lIns="45720" rIns="45720">
            <a:noAutofit/>
          </a:bodyPr>
          <a:lstStyle>
            <a:lvl1pPr marL="0" indent="0">
              <a:buFontTx/>
              <a:buNone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8" name="Text Placeholder 75"/>
          <p:cNvSpPr>
            <a:spLocks noGrp="1"/>
          </p:cNvSpPr>
          <p:nvPr>
            <p:ph type="body" sz="quarter" idx="21"/>
          </p:nvPr>
        </p:nvSpPr>
        <p:spPr>
          <a:xfrm>
            <a:off x="2206625" y="3020854"/>
            <a:ext cx="1437488" cy="2668538"/>
          </a:xfrm>
        </p:spPr>
        <p:txBody>
          <a:bodyPr lIns="45720" rIns="45720">
            <a:noAutofit/>
          </a:bodyPr>
          <a:lstStyle>
            <a:lvl1pPr marL="0" indent="0">
              <a:buFontTx/>
              <a:buNone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9" name="Text Placeholder 75"/>
          <p:cNvSpPr>
            <a:spLocks noGrp="1"/>
          </p:cNvSpPr>
          <p:nvPr>
            <p:ph type="body" sz="quarter" idx="22"/>
          </p:nvPr>
        </p:nvSpPr>
        <p:spPr>
          <a:xfrm>
            <a:off x="3870325" y="3020854"/>
            <a:ext cx="1437488" cy="2668538"/>
          </a:xfrm>
        </p:spPr>
        <p:txBody>
          <a:bodyPr lIns="45720" rIns="45720">
            <a:noAutofit/>
          </a:bodyPr>
          <a:lstStyle>
            <a:lvl1pPr marL="0" indent="0">
              <a:buFontTx/>
              <a:buNone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0" name="Text Placeholder 75"/>
          <p:cNvSpPr>
            <a:spLocks noGrp="1"/>
          </p:cNvSpPr>
          <p:nvPr>
            <p:ph type="body" sz="quarter" idx="23"/>
          </p:nvPr>
        </p:nvSpPr>
        <p:spPr>
          <a:xfrm>
            <a:off x="5508625" y="3020854"/>
            <a:ext cx="1437488" cy="2668538"/>
          </a:xfrm>
        </p:spPr>
        <p:txBody>
          <a:bodyPr lIns="45720" rIns="45720">
            <a:noAutofit/>
          </a:bodyPr>
          <a:lstStyle>
            <a:lvl1pPr marL="0" indent="0">
              <a:buFontTx/>
              <a:buNone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1" name="Text Placeholder 75"/>
          <p:cNvSpPr>
            <a:spLocks noGrp="1"/>
          </p:cNvSpPr>
          <p:nvPr>
            <p:ph type="body" sz="quarter" idx="24"/>
          </p:nvPr>
        </p:nvSpPr>
        <p:spPr>
          <a:xfrm>
            <a:off x="7172325" y="3020854"/>
            <a:ext cx="1437488" cy="2668538"/>
          </a:xfrm>
        </p:spPr>
        <p:txBody>
          <a:bodyPr lIns="45720" rIns="45720">
            <a:noAutofit/>
          </a:bodyPr>
          <a:lstStyle>
            <a:lvl1pPr marL="0" indent="0">
              <a:buFontTx/>
              <a:buNone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2374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949">
          <p15:clr>
            <a:srgbClr val="FBAE40"/>
          </p15:clr>
        </p15:guide>
        <p15:guide id="2" pos="2880">
          <p15:clr>
            <a:srgbClr val="FBAE40"/>
          </p15:clr>
        </p15:guide>
        <p15:guide id="3" pos="2736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ases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 vert="horz" lIns="0" tIns="0" rIns="0" bIns="0" rtlCol="0">
            <a:noAutofit/>
          </a:bodyPr>
          <a:lstStyle>
            <a:lvl1pPr marL="285750" indent="-285750"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1508760"/>
            <a:ext cx="8229600" cy="50482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457198" y="2151321"/>
            <a:ext cx="1603701" cy="731388"/>
          </a:xfrm>
          <a:prstGeom prst="rect">
            <a:avLst/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2113673" y="2151321"/>
            <a:ext cx="1603701" cy="746076"/>
          </a:xfrm>
          <a:prstGeom prst="rect">
            <a:avLst/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3770148" y="2151321"/>
            <a:ext cx="1603701" cy="746076"/>
          </a:xfrm>
          <a:prstGeom prst="rect">
            <a:avLst/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5426623" y="2151321"/>
            <a:ext cx="1603701" cy="746076"/>
          </a:xfrm>
          <a:prstGeom prst="rect">
            <a:avLst/>
          </a:prstGeom>
          <a:solidFill>
            <a:schemeClr val="accent1"/>
          </a:solidFill>
        </p:spPr>
        <p:txBody>
          <a:bodyPr vert="horz" lIns="45720" tIns="0" rIns="45720" bIns="0" rtlCol="0" anchor="ctr" anchorCtr="1">
            <a:normAutofit/>
          </a:bodyPr>
          <a:lstStyle/>
          <a:p>
            <a:pPr lvl="0" indent="0" algn="ctr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endParaRPr lang="en-US" sz="1200" baseline="0" dirty="0">
              <a:solidFill>
                <a:prstClr val="white"/>
              </a:solidFill>
              <a:latin typeface="+mj-lt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7083098" y="2151321"/>
            <a:ext cx="1603701" cy="7460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 sz="1197" b="0" i="0" u="none" strike="noStrike" kern="1200" baseline="0">
                <a:solidFill>
                  <a:srgbClr val="76777B"/>
                </a:solidFill>
                <a:latin typeface="+mn-lt"/>
                <a:ea typeface="+mn-ea"/>
                <a:cs typeface="+mn-cs"/>
              </a:defRPr>
            </a:pPr>
            <a:endParaRPr lang="en-US" sz="1197" dirty="0">
              <a:solidFill>
                <a:schemeClr val="tx2"/>
              </a:solidFill>
            </a:endParaRPr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2087286" y="2466323"/>
            <a:ext cx="4969425" cy="2918477"/>
            <a:chOff x="2087286" y="3225752"/>
            <a:chExt cx="4969425" cy="1856497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2087286" y="3225752"/>
              <a:ext cx="0" cy="185649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3743761" y="3225752"/>
              <a:ext cx="0" cy="185649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5400236" y="3225752"/>
              <a:ext cx="0" cy="185649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7056711" y="3225752"/>
              <a:ext cx="0" cy="1856497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Oval 26"/>
          <p:cNvSpPr/>
          <p:nvPr userDrawn="1"/>
        </p:nvSpPr>
        <p:spPr>
          <a:xfrm>
            <a:off x="1928838" y="2366312"/>
            <a:ext cx="316896" cy="3168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/>
          <p:cNvSpPr/>
          <p:nvPr userDrawn="1"/>
        </p:nvSpPr>
        <p:spPr>
          <a:xfrm>
            <a:off x="3585313" y="2366312"/>
            <a:ext cx="316896" cy="3168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/>
          <p:cNvSpPr/>
          <p:nvPr userDrawn="1"/>
        </p:nvSpPr>
        <p:spPr>
          <a:xfrm>
            <a:off x="5241788" y="2366312"/>
            <a:ext cx="316896" cy="3168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/>
          <p:cNvSpPr/>
          <p:nvPr userDrawn="1"/>
        </p:nvSpPr>
        <p:spPr>
          <a:xfrm>
            <a:off x="6898263" y="2366312"/>
            <a:ext cx="316896" cy="3168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Plus 30"/>
          <p:cNvSpPr/>
          <p:nvPr userDrawn="1"/>
        </p:nvSpPr>
        <p:spPr>
          <a:xfrm>
            <a:off x="2000718" y="2438192"/>
            <a:ext cx="173136" cy="173136"/>
          </a:xfrm>
          <a:prstGeom prst="mathPlus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Plus 31"/>
          <p:cNvSpPr/>
          <p:nvPr userDrawn="1"/>
        </p:nvSpPr>
        <p:spPr>
          <a:xfrm>
            <a:off x="3657193" y="2438192"/>
            <a:ext cx="173136" cy="173136"/>
          </a:xfrm>
          <a:prstGeom prst="mathPlus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Plus 32"/>
          <p:cNvSpPr/>
          <p:nvPr userDrawn="1"/>
        </p:nvSpPr>
        <p:spPr>
          <a:xfrm>
            <a:off x="5313668" y="2438192"/>
            <a:ext cx="173136" cy="173136"/>
          </a:xfrm>
          <a:prstGeom prst="mathPlus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Equal 33"/>
          <p:cNvSpPr/>
          <p:nvPr userDrawn="1"/>
        </p:nvSpPr>
        <p:spPr>
          <a:xfrm>
            <a:off x="6971413" y="2438192"/>
            <a:ext cx="173136" cy="173136"/>
          </a:xfrm>
          <a:prstGeom prst="mathEqual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457198" y="5319708"/>
            <a:ext cx="8229601" cy="53657"/>
            <a:chOff x="457198" y="5082249"/>
            <a:chExt cx="8229601" cy="746076"/>
          </a:xfrm>
        </p:grpSpPr>
        <p:sp>
          <p:nvSpPr>
            <p:cNvPr id="36" name="Rectangle 35"/>
            <p:cNvSpPr/>
            <p:nvPr/>
          </p:nvSpPr>
          <p:spPr>
            <a:xfrm>
              <a:off x="457198" y="5082249"/>
              <a:ext cx="1603701" cy="746076"/>
            </a:xfrm>
            <a:prstGeom prst="rect">
              <a:avLst/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 fontScale="32500" lnSpcReduction="20000"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2113673" y="5082249"/>
              <a:ext cx="1603701" cy="746076"/>
            </a:xfrm>
            <a:prstGeom prst="rect">
              <a:avLst/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 fontScale="32500" lnSpcReduction="20000"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770148" y="5082249"/>
              <a:ext cx="1603701" cy="746076"/>
            </a:xfrm>
            <a:prstGeom prst="rect">
              <a:avLst/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 fontScale="32500" lnSpcReduction="20000"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5426623" y="5082249"/>
              <a:ext cx="1603701" cy="746076"/>
            </a:xfrm>
            <a:prstGeom prst="rect">
              <a:avLst/>
            </a:prstGeom>
            <a:solidFill>
              <a:schemeClr val="accent1"/>
            </a:solidFill>
          </p:spPr>
          <p:txBody>
            <a:bodyPr vert="horz" lIns="45720" tIns="0" rIns="45720" bIns="0" rtlCol="0" anchor="ctr" anchorCtr="1">
              <a:normAutofit fontScale="32500" lnSpcReduction="20000"/>
            </a:bodyPr>
            <a:lstStyle/>
            <a:p>
              <a:pPr lvl="0" indent="0" algn="ctr">
                <a:lnSpc>
                  <a:spcPct val="100000"/>
                </a:lnSpc>
                <a:spcBef>
                  <a:spcPts val="1000"/>
                </a:spcBef>
                <a:buFont typeface="Wingdings" panose="05000000000000000000" pitchFamily="2" charset="2"/>
                <a:buNone/>
              </a:pPr>
              <a:endParaRPr lang="en-US" sz="1200" baseline="0" dirty="0">
                <a:solidFill>
                  <a:prstClr val="white"/>
                </a:solidFill>
                <a:latin typeface="+mj-lt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7083098" y="5082249"/>
              <a:ext cx="1603701" cy="74607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defRPr/>
              </a:pPr>
              <a:endParaRPr lang="en-US" sz="1200" dirty="0">
                <a:solidFill>
                  <a:prstClr val="white"/>
                </a:solidFill>
                <a:latin typeface="+mj-lt"/>
              </a:endParaRPr>
            </a:p>
          </p:txBody>
        </p:sp>
      </p:grpSp>
      <p:sp>
        <p:nvSpPr>
          <p:cNvPr id="7" name="Text Placeholder 6"/>
          <p:cNvSpPr>
            <a:spLocks noGrp="1"/>
          </p:cNvSpPr>
          <p:nvPr userDrawn="1">
            <p:ph type="body" sz="quarter" idx="15"/>
          </p:nvPr>
        </p:nvSpPr>
        <p:spPr>
          <a:xfrm>
            <a:off x="457200" y="2151445"/>
            <a:ext cx="1630363" cy="731264"/>
          </a:xfrm>
        </p:spPr>
        <p:txBody>
          <a:bodyPr lIns="45720" rIns="45720" anchor="ctr" anchorCtr="1">
            <a:normAutofit/>
          </a:bodyPr>
          <a:lstStyle>
            <a:lvl1pPr marL="0" indent="0" algn="ctr">
              <a:buNone/>
              <a:defRPr lang="en-US" sz="12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1" name="Text Placeholder 6"/>
          <p:cNvSpPr>
            <a:spLocks noGrp="1"/>
          </p:cNvSpPr>
          <p:nvPr userDrawn="1">
            <p:ph type="body" sz="quarter" idx="16"/>
          </p:nvPr>
        </p:nvSpPr>
        <p:spPr>
          <a:xfrm>
            <a:off x="2095500" y="2151445"/>
            <a:ext cx="1630363" cy="745952"/>
          </a:xfrm>
        </p:spPr>
        <p:txBody>
          <a:bodyPr lIns="45720" rIns="45720" anchor="ctr" anchorCtr="1">
            <a:normAutofit/>
          </a:bodyPr>
          <a:lstStyle>
            <a:lvl1pPr marL="0" indent="0" algn="ctr">
              <a:buNone/>
              <a:defRPr lang="en-US" sz="12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2" name="Text Placeholder 6"/>
          <p:cNvSpPr>
            <a:spLocks noGrp="1"/>
          </p:cNvSpPr>
          <p:nvPr userDrawn="1">
            <p:ph type="body" sz="quarter" idx="17"/>
          </p:nvPr>
        </p:nvSpPr>
        <p:spPr>
          <a:xfrm>
            <a:off x="3746500" y="2151445"/>
            <a:ext cx="1630363" cy="745952"/>
          </a:xfrm>
        </p:spPr>
        <p:txBody>
          <a:bodyPr lIns="45720" rIns="45720" anchor="ctr" anchorCtr="1">
            <a:normAutofit/>
          </a:bodyPr>
          <a:lstStyle>
            <a:lvl1pPr marL="0" indent="0" algn="ctr">
              <a:buNone/>
              <a:defRPr lang="en-US" sz="12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3" name="Text Placeholder 6"/>
          <p:cNvSpPr>
            <a:spLocks noGrp="1"/>
          </p:cNvSpPr>
          <p:nvPr userDrawn="1">
            <p:ph type="body" sz="quarter" idx="18"/>
          </p:nvPr>
        </p:nvSpPr>
        <p:spPr>
          <a:xfrm>
            <a:off x="5397500" y="2151445"/>
            <a:ext cx="1630363" cy="745952"/>
          </a:xfrm>
        </p:spPr>
        <p:txBody>
          <a:bodyPr lIns="45720" rIns="45720" anchor="ctr" anchorCtr="1">
            <a:normAutofit/>
          </a:bodyPr>
          <a:lstStyle>
            <a:lvl1pPr marL="0" indent="0" algn="ctr">
              <a:buNone/>
              <a:defRPr lang="en-US" sz="12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4" name="Text Placeholder 6"/>
          <p:cNvSpPr>
            <a:spLocks noGrp="1"/>
          </p:cNvSpPr>
          <p:nvPr userDrawn="1">
            <p:ph type="body" sz="quarter" idx="19"/>
          </p:nvPr>
        </p:nvSpPr>
        <p:spPr>
          <a:xfrm>
            <a:off x="7061200" y="2151444"/>
            <a:ext cx="1630363" cy="746125"/>
          </a:xfrm>
        </p:spPr>
        <p:txBody>
          <a:bodyPr lIns="45720" rIns="45720" anchor="ctr" anchorCtr="1">
            <a:normAutofit/>
          </a:bodyPr>
          <a:lstStyle>
            <a:lvl1pPr marL="0" indent="0" algn="ctr">
              <a:buNone/>
              <a:defRPr lang="en-US" sz="1200" kern="1200" dirty="0" smtClean="0">
                <a:solidFill>
                  <a:prstClr val="white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6" name="Text Placeholder 75"/>
          <p:cNvSpPr>
            <a:spLocks noGrp="1"/>
          </p:cNvSpPr>
          <p:nvPr userDrawn="1">
            <p:ph type="body" sz="quarter" idx="20"/>
          </p:nvPr>
        </p:nvSpPr>
        <p:spPr>
          <a:xfrm>
            <a:off x="542925" y="3080131"/>
            <a:ext cx="1437488" cy="914400"/>
          </a:xfrm>
        </p:spPr>
        <p:txBody>
          <a:bodyPr lIns="45720" rIns="45720">
            <a:noAutofit/>
          </a:bodyPr>
          <a:lstStyle>
            <a:lvl1pPr marL="0" indent="0">
              <a:buFontTx/>
              <a:buNone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8" name="Text Placeholder 75"/>
          <p:cNvSpPr>
            <a:spLocks noGrp="1"/>
          </p:cNvSpPr>
          <p:nvPr>
            <p:ph type="body" sz="quarter" idx="21"/>
          </p:nvPr>
        </p:nvSpPr>
        <p:spPr>
          <a:xfrm>
            <a:off x="2206625" y="3080131"/>
            <a:ext cx="1437488" cy="914400"/>
          </a:xfrm>
        </p:spPr>
        <p:txBody>
          <a:bodyPr lIns="45720" rIns="45720">
            <a:noAutofit/>
          </a:bodyPr>
          <a:lstStyle>
            <a:lvl1pPr marL="0" indent="0">
              <a:buFontTx/>
              <a:buNone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9" name="Text Placeholder 75"/>
          <p:cNvSpPr>
            <a:spLocks noGrp="1"/>
          </p:cNvSpPr>
          <p:nvPr>
            <p:ph type="body" sz="quarter" idx="22"/>
          </p:nvPr>
        </p:nvSpPr>
        <p:spPr>
          <a:xfrm>
            <a:off x="3870325" y="3080131"/>
            <a:ext cx="1437488" cy="914400"/>
          </a:xfrm>
        </p:spPr>
        <p:txBody>
          <a:bodyPr lIns="45720" rIns="45720">
            <a:noAutofit/>
          </a:bodyPr>
          <a:lstStyle>
            <a:lvl1pPr marL="0" indent="0">
              <a:buFontTx/>
              <a:buNone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0" name="Text Placeholder 75"/>
          <p:cNvSpPr>
            <a:spLocks noGrp="1"/>
          </p:cNvSpPr>
          <p:nvPr>
            <p:ph type="body" sz="quarter" idx="23"/>
          </p:nvPr>
        </p:nvSpPr>
        <p:spPr>
          <a:xfrm>
            <a:off x="5508625" y="3080131"/>
            <a:ext cx="1437488" cy="914400"/>
          </a:xfrm>
        </p:spPr>
        <p:txBody>
          <a:bodyPr lIns="45720" rIns="45720">
            <a:noAutofit/>
          </a:bodyPr>
          <a:lstStyle>
            <a:lvl1pPr marL="0" indent="0">
              <a:buFontTx/>
              <a:buNone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1" name="Text Placeholder 75"/>
          <p:cNvSpPr>
            <a:spLocks noGrp="1"/>
          </p:cNvSpPr>
          <p:nvPr>
            <p:ph type="body" sz="quarter" idx="24"/>
          </p:nvPr>
        </p:nvSpPr>
        <p:spPr>
          <a:xfrm>
            <a:off x="7172325" y="3080131"/>
            <a:ext cx="1437488" cy="914400"/>
          </a:xfrm>
        </p:spPr>
        <p:txBody>
          <a:bodyPr lIns="45720" rIns="45720">
            <a:noAutofit/>
          </a:bodyPr>
          <a:lstStyle>
            <a:lvl1pPr marL="0" indent="0">
              <a:buFontTx/>
              <a:buNone/>
              <a:defRPr lang="en-US" sz="11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2" name="Text Placeholder 6"/>
          <p:cNvSpPr>
            <a:spLocks noGrp="1"/>
          </p:cNvSpPr>
          <p:nvPr>
            <p:ph type="body" sz="quarter" idx="25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3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9353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orient="horz" pos="949">
          <p15:clr>
            <a:srgbClr val="FBAE40"/>
          </p15:clr>
        </p15:guide>
        <p15:guide id="2" pos="2880">
          <p15:clr>
            <a:srgbClr val="FBAE40"/>
          </p15:clr>
        </p15:guide>
        <p15:guide id="3" pos="2736">
          <p15:clr>
            <a:srgbClr val="FBAE40"/>
          </p15:clr>
        </p15:guide>
        <p15:guide id="4" pos="3024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s and message with takeaway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457200" y="1828800"/>
            <a:ext cx="3886200" cy="3505199"/>
          </a:xfrm>
          <a:prstGeom prst="homePlate">
            <a:avLst>
              <a:gd name="adj" fmla="val 16894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9739" y="1420812"/>
            <a:ext cx="3274059" cy="338138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596900" y="1828801"/>
            <a:ext cx="3136900" cy="3505198"/>
          </a:xfrm>
        </p:spPr>
        <p:txBody>
          <a:bodyPr anchor="ctr" anchorCtr="0">
            <a:normAutofit/>
          </a:bodyPr>
          <a:lstStyle>
            <a:lvl1pPr>
              <a:defRPr sz="1400" baseline="0">
                <a:solidFill>
                  <a:schemeClr val="bg1"/>
                </a:solidFill>
              </a:defRPr>
            </a:lvl1pPr>
            <a:lvl2pPr>
              <a:defRPr sz="1400" baseline="0">
                <a:solidFill>
                  <a:schemeClr val="bg1"/>
                </a:solidFill>
              </a:defRPr>
            </a:lvl2pPr>
            <a:lvl3pPr>
              <a:defRPr sz="1400" baseline="0">
                <a:solidFill>
                  <a:schemeClr val="bg1"/>
                </a:solidFill>
              </a:defRPr>
            </a:lvl3pPr>
            <a:lvl4pPr>
              <a:defRPr sz="1200" baseline="0">
                <a:solidFill>
                  <a:schemeClr val="bg1"/>
                </a:solidFill>
              </a:defRPr>
            </a:lvl4pPr>
            <a:lvl5pPr>
              <a:defRPr sz="12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4800600" y="1828801"/>
            <a:ext cx="3903663" cy="3505197"/>
          </a:xfrm>
        </p:spPr>
        <p:txBody>
          <a:bodyPr anchor="ctr" anchorCtr="0"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1" name="Shape 164"/>
          <p:cNvCxnSpPr/>
          <p:nvPr userDrawn="1"/>
        </p:nvCxnSpPr>
        <p:spPr>
          <a:xfrm>
            <a:off x="460375" y="1738243"/>
            <a:ext cx="3273424" cy="0"/>
          </a:xfrm>
          <a:prstGeom prst="straightConnector1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36785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Key Points and Message with takeaway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/>
        </p:nvSpPr>
        <p:spPr>
          <a:xfrm>
            <a:off x="457200" y="1515533"/>
            <a:ext cx="3886200" cy="3818467"/>
          </a:xfrm>
          <a:prstGeom prst="homePlate">
            <a:avLst>
              <a:gd name="adj" fmla="val 15686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57200" y="1515533"/>
            <a:ext cx="3276600" cy="38184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>
            <a:spLocks noGrp="1"/>
          </p:cNvSpPr>
          <p:nvPr>
            <p:ph type="body" idx="2"/>
          </p:nvPr>
        </p:nvSpPr>
        <p:spPr>
          <a:xfrm>
            <a:off x="4800601" y="3843130"/>
            <a:ext cx="3886200" cy="14908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1">
            <a:normAutofit/>
          </a:bodyPr>
          <a:lstStyle>
            <a:lvl1pPr marL="0" indent="0" rtl="0">
              <a:spcBef>
                <a:spcPts val="500"/>
              </a:spcBef>
              <a:buClr>
                <a:schemeClr val="lt1"/>
              </a:buClr>
              <a:buFont typeface="Arial"/>
              <a:buNone/>
              <a:defRPr sz="1600" baseline="0">
                <a:solidFill>
                  <a:schemeClr val="bg1"/>
                </a:solidFill>
              </a:defRPr>
            </a:lvl1pPr>
            <a:lvl2pPr rtl="0">
              <a:spcBef>
                <a:spcPts val="300"/>
              </a:spcBef>
              <a:defRPr/>
            </a:lvl2pPr>
            <a:lvl3pPr rtl="0">
              <a:spcBef>
                <a:spcPts val="300"/>
              </a:spcBef>
              <a:defRPr/>
            </a:lvl3pPr>
            <a:lvl4pPr rtl="0">
              <a:spcBef>
                <a:spcPts val="300"/>
              </a:spcBef>
              <a:defRPr/>
            </a:lvl4pPr>
            <a:lvl5pPr rtl="0">
              <a:spcBef>
                <a:spcPts val="30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cxnSp>
        <p:nvCxnSpPr>
          <p:cNvPr id="175" name="Shape 175"/>
          <p:cNvCxnSpPr/>
          <p:nvPr/>
        </p:nvCxnSpPr>
        <p:spPr>
          <a:xfrm>
            <a:off x="620343" y="2771408"/>
            <a:ext cx="2984246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76" name="Shape 176"/>
          <p:cNvCxnSpPr/>
          <p:nvPr/>
        </p:nvCxnSpPr>
        <p:spPr>
          <a:xfrm>
            <a:off x="620343" y="4049415"/>
            <a:ext cx="2984246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79" name="Shape 179"/>
          <p:cNvSpPr>
            <a:spLocks noGrp="1"/>
          </p:cNvSpPr>
          <p:nvPr>
            <p:ph type="pic" idx="6"/>
          </p:nvPr>
        </p:nvSpPr>
        <p:spPr>
          <a:xfrm>
            <a:off x="4800601" y="1515533"/>
            <a:ext cx="3886200" cy="2327597"/>
          </a:xfrm>
          <a:prstGeom prst="rect">
            <a:avLst/>
          </a:prstGeom>
          <a:noFill/>
          <a:ln>
            <a:noFill/>
          </a:ln>
        </p:spPr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9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609260" y="1594908"/>
            <a:ext cx="3008313" cy="106256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609260" y="2867024"/>
            <a:ext cx="3008313" cy="106256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18"/>
          </p:nvPr>
        </p:nvSpPr>
        <p:spPr>
          <a:xfrm>
            <a:off x="609260" y="4176182"/>
            <a:ext cx="3008313" cy="106256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977992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Key Points and takeaway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body" idx="2"/>
          </p:nvPr>
        </p:nvSpPr>
        <p:spPr>
          <a:xfrm>
            <a:off x="457200" y="1506537"/>
            <a:ext cx="2485360" cy="406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lvl1pPr marL="0" indent="0" algn="ctr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sz="1400"/>
            </a:lvl1pPr>
            <a:lvl2pPr marL="0" indent="0" rtl="0">
              <a:lnSpc>
                <a:spcPct val="100000"/>
              </a:lnSpc>
              <a:spcBef>
                <a:spcPts val="0"/>
              </a:spcBef>
              <a:buFont typeface="Arial"/>
              <a:buNone/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86" name="Shape 186"/>
          <p:cNvSpPr txBox="1">
            <a:spLocks noGrp="1"/>
          </p:cNvSpPr>
          <p:nvPr>
            <p:ph type="body" idx="3"/>
          </p:nvPr>
        </p:nvSpPr>
        <p:spPr>
          <a:xfrm>
            <a:off x="3359426" y="1506537"/>
            <a:ext cx="2485360" cy="406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lvl1pPr marL="0" indent="0" algn="ctr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sz="1400"/>
            </a:lvl1pPr>
            <a:lvl2pPr marL="0" indent="0" rtl="0">
              <a:lnSpc>
                <a:spcPct val="100000"/>
              </a:lnSpc>
              <a:spcBef>
                <a:spcPts val="0"/>
              </a:spcBef>
              <a:buFont typeface="Arial"/>
              <a:buNone/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7" name="Shape 187"/>
          <p:cNvSpPr/>
          <p:nvPr/>
        </p:nvSpPr>
        <p:spPr>
          <a:xfrm rot="5400000">
            <a:off x="1555775" y="3309953"/>
            <a:ext cx="318255" cy="2268627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buNone/>
            </a:pPr>
            <a:endParaRPr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Shape 188"/>
          <p:cNvSpPr/>
          <p:nvPr/>
        </p:nvSpPr>
        <p:spPr>
          <a:xfrm rot="5400000">
            <a:off x="4457999" y="3309954"/>
            <a:ext cx="318255" cy="2268627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buNone/>
            </a:pPr>
            <a:endParaRPr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Shape 189"/>
          <p:cNvSpPr txBox="1">
            <a:spLocks noGrp="1"/>
          </p:cNvSpPr>
          <p:nvPr>
            <p:ph type="body" idx="4"/>
          </p:nvPr>
        </p:nvSpPr>
        <p:spPr>
          <a:xfrm>
            <a:off x="580589" y="4742339"/>
            <a:ext cx="2268627" cy="60027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1">
            <a:normAutofit/>
          </a:bodyPr>
          <a:lstStyle>
            <a:lvl1pPr marL="0" indent="0" algn="ctr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sz="1600"/>
            </a:lvl1pPr>
            <a:lvl2pPr marL="676275" indent="-276225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2pPr>
            <a:lvl3pPr marL="971550" indent="-27305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3pPr>
            <a:lvl4pPr marL="1257300" indent="-22225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4pPr>
            <a:lvl5pPr marL="1485900" indent="-22225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90" name="Shape 190"/>
          <p:cNvSpPr txBox="1">
            <a:spLocks noGrp="1"/>
          </p:cNvSpPr>
          <p:nvPr>
            <p:ph type="body" idx="5"/>
          </p:nvPr>
        </p:nvSpPr>
        <p:spPr>
          <a:xfrm>
            <a:off x="3483446" y="4742339"/>
            <a:ext cx="2268627" cy="60027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1">
            <a:normAutofit/>
          </a:bodyPr>
          <a:lstStyle>
            <a:lvl1pPr marL="0" indent="0" algn="ctr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sz="1600"/>
            </a:lvl1pPr>
            <a:lvl2pPr marL="676275" indent="-276225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2pPr>
            <a:lvl3pPr marL="971550" indent="-27305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3pPr>
            <a:lvl4pPr marL="1257300" indent="-22225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4pPr>
            <a:lvl5pPr marL="1485900" indent="-22225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1" name="Shape 191"/>
          <p:cNvSpPr txBox="1">
            <a:spLocks noGrp="1"/>
          </p:cNvSpPr>
          <p:nvPr>
            <p:ph type="body" idx="6"/>
          </p:nvPr>
        </p:nvSpPr>
        <p:spPr>
          <a:xfrm>
            <a:off x="6208642" y="1506537"/>
            <a:ext cx="2485360" cy="406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lvl1pPr marL="0" indent="0" algn="ctr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sz="1400"/>
            </a:lvl1pPr>
            <a:lvl2pPr marL="0" indent="0" rtl="0">
              <a:lnSpc>
                <a:spcPct val="100000"/>
              </a:lnSpc>
              <a:spcBef>
                <a:spcPts val="0"/>
              </a:spcBef>
              <a:buFont typeface="Arial"/>
              <a:buNone/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192" name="Shape 192"/>
          <p:cNvSpPr/>
          <p:nvPr/>
        </p:nvSpPr>
        <p:spPr>
          <a:xfrm rot="5400000">
            <a:off x="7307217" y="3309954"/>
            <a:ext cx="318255" cy="2268627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buNone/>
            </a:pPr>
            <a:endParaRPr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Shape 193"/>
          <p:cNvSpPr txBox="1">
            <a:spLocks noGrp="1"/>
          </p:cNvSpPr>
          <p:nvPr>
            <p:ph type="body" idx="7"/>
          </p:nvPr>
        </p:nvSpPr>
        <p:spPr>
          <a:xfrm>
            <a:off x="6332662" y="4742339"/>
            <a:ext cx="2268627" cy="60027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1">
            <a:normAutofit/>
          </a:bodyPr>
          <a:lstStyle>
            <a:lvl1pPr marL="0" indent="0" algn="ctr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  <a:defRPr sz="1600"/>
            </a:lvl1pPr>
            <a:lvl2pPr marL="676275" indent="-276225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2pPr>
            <a:lvl3pPr marL="971550" indent="-27305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3pPr>
            <a:lvl4pPr marL="1257300" indent="-22225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4pPr>
            <a:lvl5pPr marL="1485900" indent="-222250" rtl="0">
              <a:lnSpc>
                <a:spcPct val="100000"/>
              </a:lnSpc>
              <a:spcBef>
                <a:spcPts val="0"/>
              </a:spcBef>
              <a:buClr>
                <a:schemeClr val="dk1"/>
              </a:buClr>
              <a:buFont typeface="Arial"/>
              <a:buAutoNum type="arabicPeriod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cxnSp>
        <p:nvCxnSpPr>
          <p:cNvPr id="197" name="Shape 197"/>
          <p:cNvCxnSpPr/>
          <p:nvPr/>
        </p:nvCxnSpPr>
        <p:spPr>
          <a:xfrm>
            <a:off x="3136900" y="1506537"/>
            <a:ext cx="0" cy="4531406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98" name="Shape 198"/>
          <p:cNvCxnSpPr/>
          <p:nvPr/>
        </p:nvCxnSpPr>
        <p:spPr>
          <a:xfrm>
            <a:off x="6019800" y="1506537"/>
            <a:ext cx="0" cy="4531406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1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581025" y="2054225"/>
            <a:ext cx="2268538" cy="212927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459692" y="2054225"/>
            <a:ext cx="2268538" cy="212927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6321426" y="2054225"/>
            <a:ext cx="2268538" cy="212927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23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966241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veral Points and Outcomes with Takeaway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/>
        </p:nvSpPr>
        <p:spPr>
          <a:xfrm>
            <a:off x="4467246" y="1506537"/>
            <a:ext cx="4232254" cy="39811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sz="1050" dirty="0">
              <a:sym typeface="Arial"/>
            </a:endParaRPr>
          </a:p>
        </p:txBody>
      </p:sp>
      <p:cxnSp>
        <p:nvCxnSpPr>
          <p:cNvPr id="213" name="Shape 213"/>
          <p:cNvCxnSpPr/>
          <p:nvPr/>
        </p:nvCxnSpPr>
        <p:spPr>
          <a:xfrm>
            <a:off x="571499" y="2584405"/>
            <a:ext cx="7989405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19" name="Shape 219"/>
          <p:cNvSpPr txBox="1">
            <a:spLocks noGrp="1"/>
          </p:cNvSpPr>
          <p:nvPr>
            <p:ph type="body" idx="15"/>
          </p:nvPr>
        </p:nvSpPr>
        <p:spPr>
          <a:xfrm>
            <a:off x="457200" y="1506537"/>
            <a:ext cx="4114799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lvl1pPr marL="0" indent="0" algn="ctr" rtl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Font typeface="Arial"/>
              <a:buNone/>
              <a:defRPr sz="1400" baseline="0">
                <a:solidFill>
                  <a:schemeClr val="bg1"/>
                </a:solidFill>
              </a:defRPr>
            </a:lvl1pPr>
            <a:lvl2pPr marL="0" indent="0" rtl="0">
              <a:lnSpc>
                <a:spcPct val="100000"/>
              </a:lnSpc>
              <a:spcBef>
                <a:spcPts val="0"/>
              </a:spcBef>
              <a:buFont typeface="Arial"/>
              <a:buNone/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220" name="Shape 220"/>
          <p:cNvSpPr txBox="1">
            <a:spLocks noGrp="1"/>
          </p:cNvSpPr>
          <p:nvPr>
            <p:ph type="body" idx="16"/>
          </p:nvPr>
        </p:nvSpPr>
        <p:spPr>
          <a:xfrm>
            <a:off x="4572000" y="1506537"/>
            <a:ext cx="4127500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91425" rIns="91425" bIns="91425" anchor="ctr" anchorCtr="0">
            <a:normAutofit/>
          </a:bodyPr>
          <a:lstStyle>
            <a:lvl1pPr marL="0" indent="0" algn="ctr" rtl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Font typeface="Arial"/>
              <a:buNone/>
              <a:defRPr sz="1400" baseline="0">
                <a:solidFill>
                  <a:schemeClr val="bg1"/>
                </a:solidFill>
              </a:defRPr>
            </a:lvl1pPr>
            <a:lvl2pPr marL="0" indent="0" rtl="0">
              <a:lnSpc>
                <a:spcPct val="100000"/>
              </a:lnSpc>
              <a:spcBef>
                <a:spcPts val="0"/>
              </a:spcBef>
              <a:buFont typeface="Arial"/>
              <a:buNone/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3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571500" y="1970089"/>
            <a:ext cx="3638550" cy="476640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2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4817534" y="1970089"/>
            <a:ext cx="3708400" cy="476640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1" name="Shape 221"/>
          <p:cNvSpPr/>
          <p:nvPr userDrawn="1"/>
        </p:nvSpPr>
        <p:spPr>
          <a:xfrm>
            <a:off x="4467246" y="1964796"/>
            <a:ext cx="224132" cy="488147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8" name="Shape 213"/>
          <p:cNvCxnSpPr/>
          <p:nvPr userDrawn="1"/>
        </p:nvCxnSpPr>
        <p:spPr>
          <a:xfrm>
            <a:off x="571499" y="3317830"/>
            <a:ext cx="7989405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49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571500" y="2703514"/>
            <a:ext cx="3638550" cy="476640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0" name="Text Placeholder 3"/>
          <p:cNvSpPr>
            <a:spLocks noGrp="1"/>
          </p:cNvSpPr>
          <p:nvPr>
            <p:ph type="body" sz="quarter" idx="24"/>
          </p:nvPr>
        </p:nvSpPr>
        <p:spPr>
          <a:xfrm>
            <a:off x="4817534" y="2703514"/>
            <a:ext cx="3708400" cy="476640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1" name="Shape 221"/>
          <p:cNvSpPr/>
          <p:nvPr userDrawn="1"/>
        </p:nvSpPr>
        <p:spPr>
          <a:xfrm>
            <a:off x="4467246" y="2698221"/>
            <a:ext cx="224132" cy="488147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2" name="Shape 213"/>
          <p:cNvCxnSpPr/>
          <p:nvPr userDrawn="1"/>
        </p:nvCxnSpPr>
        <p:spPr>
          <a:xfrm>
            <a:off x="571499" y="4051255"/>
            <a:ext cx="7989405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3" name="Text Placeholder 3"/>
          <p:cNvSpPr>
            <a:spLocks noGrp="1"/>
          </p:cNvSpPr>
          <p:nvPr>
            <p:ph type="body" sz="quarter" idx="25"/>
          </p:nvPr>
        </p:nvSpPr>
        <p:spPr>
          <a:xfrm>
            <a:off x="571500" y="3436939"/>
            <a:ext cx="3638550" cy="476640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4" name="Text Placeholder 3"/>
          <p:cNvSpPr>
            <a:spLocks noGrp="1"/>
          </p:cNvSpPr>
          <p:nvPr>
            <p:ph type="body" sz="quarter" idx="26"/>
          </p:nvPr>
        </p:nvSpPr>
        <p:spPr>
          <a:xfrm>
            <a:off x="4817534" y="3436939"/>
            <a:ext cx="3708400" cy="476640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5" name="Shape 221"/>
          <p:cNvSpPr/>
          <p:nvPr userDrawn="1"/>
        </p:nvSpPr>
        <p:spPr>
          <a:xfrm>
            <a:off x="4467246" y="3431646"/>
            <a:ext cx="224132" cy="488147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Shape 213"/>
          <p:cNvCxnSpPr/>
          <p:nvPr userDrawn="1"/>
        </p:nvCxnSpPr>
        <p:spPr>
          <a:xfrm>
            <a:off x="571499" y="4784680"/>
            <a:ext cx="7989405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7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571500" y="4170364"/>
            <a:ext cx="3638550" cy="476640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8" name="Text Placeholder 3"/>
          <p:cNvSpPr>
            <a:spLocks noGrp="1"/>
          </p:cNvSpPr>
          <p:nvPr>
            <p:ph type="body" sz="quarter" idx="28"/>
          </p:nvPr>
        </p:nvSpPr>
        <p:spPr>
          <a:xfrm>
            <a:off x="4817534" y="4170364"/>
            <a:ext cx="3708400" cy="476640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9" name="Shape 221"/>
          <p:cNvSpPr/>
          <p:nvPr userDrawn="1"/>
        </p:nvSpPr>
        <p:spPr>
          <a:xfrm>
            <a:off x="4467246" y="4165071"/>
            <a:ext cx="224132" cy="488147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Text Placeholder 3"/>
          <p:cNvSpPr>
            <a:spLocks noGrp="1"/>
          </p:cNvSpPr>
          <p:nvPr>
            <p:ph type="body" sz="quarter" idx="29"/>
          </p:nvPr>
        </p:nvSpPr>
        <p:spPr>
          <a:xfrm>
            <a:off x="571500" y="4903789"/>
            <a:ext cx="3638550" cy="476640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2" name="Text Placeholder 3"/>
          <p:cNvSpPr>
            <a:spLocks noGrp="1"/>
          </p:cNvSpPr>
          <p:nvPr>
            <p:ph type="body" sz="quarter" idx="30"/>
          </p:nvPr>
        </p:nvSpPr>
        <p:spPr>
          <a:xfrm>
            <a:off x="4817534" y="4903789"/>
            <a:ext cx="3708400" cy="476640"/>
          </a:xfrm>
        </p:spPr>
        <p:txBody>
          <a:bodyPr anchor="ctr" anchorCtr="0">
            <a:normAutofit/>
          </a:bodyPr>
          <a:lstStyle>
            <a:lvl1pPr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3" name="Shape 221"/>
          <p:cNvSpPr/>
          <p:nvPr userDrawn="1"/>
        </p:nvSpPr>
        <p:spPr>
          <a:xfrm>
            <a:off x="4467246" y="4898496"/>
            <a:ext cx="224132" cy="488147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Text Placeholder 6"/>
          <p:cNvSpPr>
            <a:spLocks noGrp="1"/>
          </p:cNvSpPr>
          <p:nvPr>
            <p:ph type="body" sz="quarter" idx="31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2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549851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Points and Details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3" name="Shape 213"/>
          <p:cNvCxnSpPr/>
          <p:nvPr/>
        </p:nvCxnSpPr>
        <p:spPr>
          <a:xfrm>
            <a:off x="472440" y="2750562"/>
            <a:ext cx="8227059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4" name="Shape 214"/>
          <p:cNvCxnSpPr/>
          <p:nvPr/>
        </p:nvCxnSpPr>
        <p:spPr>
          <a:xfrm>
            <a:off x="472440" y="3657932"/>
            <a:ext cx="8227059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5" name="Shape 215"/>
          <p:cNvCxnSpPr/>
          <p:nvPr/>
        </p:nvCxnSpPr>
        <p:spPr>
          <a:xfrm>
            <a:off x="472440" y="4531434"/>
            <a:ext cx="8227059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6" name="Shape 216"/>
          <p:cNvCxnSpPr/>
          <p:nvPr/>
        </p:nvCxnSpPr>
        <p:spPr>
          <a:xfrm>
            <a:off x="472440" y="5416790"/>
            <a:ext cx="8227059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1" name="Shape 221"/>
          <p:cNvSpPr/>
          <p:nvPr userDrawn="1"/>
        </p:nvSpPr>
        <p:spPr>
          <a:xfrm>
            <a:off x="4467246" y="1964796"/>
            <a:ext cx="224132" cy="619439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Shape 222"/>
          <p:cNvSpPr/>
          <p:nvPr userDrawn="1"/>
        </p:nvSpPr>
        <p:spPr>
          <a:xfrm>
            <a:off x="4467246" y="2897929"/>
            <a:ext cx="224132" cy="619439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Shape 223"/>
          <p:cNvSpPr/>
          <p:nvPr userDrawn="1"/>
        </p:nvSpPr>
        <p:spPr>
          <a:xfrm>
            <a:off x="4467246" y="3772430"/>
            <a:ext cx="224132" cy="619439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Shape 224"/>
          <p:cNvSpPr/>
          <p:nvPr userDrawn="1"/>
        </p:nvSpPr>
        <p:spPr>
          <a:xfrm>
            <a:off x="4467246" y="4655926"/>
            <a:ext cx="224132" cy="619439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Shape 225"/>
          <p:cNvSpPr/>
          <p:nvPr userDrawn="1"/>
        </p:nvSpPr>
        <p:spPr>
          <a:xfrm>
            <a:off x="4467246" y="5556780"/>
            <a:ext cx="224132" cy="619439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Slide Number Placeholder 7"/>
          <p:cNvSpPr>
            <a:spLocks noGrp="1"/>
          </p:cNvSpPr>
          <p:nvPr userDrawn="1"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30" name="Text Placeholder 9"/>
          <p:cNvSpPr>
            <a:spLocks noGrp="1"/>
          </p:cNvSpPr>
          <p:nvPr userDrawn="1"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sz="quarter" idx="17"/>
          </p:nvPr>
        </p:nvSpPr>
        <p:spPr>
          <a:xfrm>
            <a:off x="457200" y="1964796"/>
            <a:ext cx="4013200" cy="621792"/>
          </a:xfrm>
          <a:solidFill>
            <a:schemeClr val="accent1"/>
          </a:solidFill>
        </p:spPr>
        <p:txBody>
          <a:bodyPr lIns="91440" anchor="ctr" anchorCtr="0">
            <a:normAutofit/>
          </a:bodyPr>
          <a:lstStyle>
            <a:lvl1pPr marL="0" indent="0">
              <a:buFontTx/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4" name="Text Placeholder 3"/>
          <p:cNvSpPr>
            <a:spLocks noGrp="1"/>
          </p:cNvSpPr>
          <p:nvPr userDrawn="1">
            <p:ph type="body" sz="quarter" idx="18"/>
          </p:nvPr>
        </p:nvSpPr>
        <p:spPr>
          <a:xfrm>
            <a:off x="457200" y="2897929"/>
            <a:ext cx="4013200" cy="621792"/>
          </a:xfrm>
          <a:solidFill>
            <a:schemeClr val="accent1"/>
          </a:solidFill>
        </p:spPr>
        <p:txBody>
          <a:bodyPr lIns="91440" anchor="ctr" anchorCtr="0">
            <a:normAutofit/>
          </a:bodyPr>
          <a:lstStyle>
            <a:lvl1pPr marL="0" indent="0">
              <a:buFontTx/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5" name="Text Placeholder 3"/>
          <p:cNvSpPr>
            <a:spLocks noGrp="1"/>
          </p:cNvSpPr>
          <p:nvPr userDrawn="1">
            <p:ph type="body" sz="quarter" idx="19"/>
          </p:nvPr>
        </p:nvSpPr>
        <p:spPr>
          <a:xfrm>
            <a:off x="457200" y="3772430"/>
            <a:ext cx="4013200" cy="621792"/>
          </a:xfrm>
          <a:solidFill>
            <a:schemeClr val="accent1"/>
          </a:solidFill>
        </p:spPr>
        <p:txBody>
          <a:bodyPr lIns="91440" anchor="ctr" anchorCtr="0">
            <a:normAutofit/>
          </a:bodyPr>
          <a:lstStyle>
            <a:lvl1pPr marL="0" indent="0">
              <a:buFontTx/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6" name="Text Placeholder 3"/>
          <p:cNvSpPr>
            <a:spLocks noGrp="1"/>
          </p:cNvSpPr>
          <p:nvPr userDrawn="1">
            <p:ph type="body" sz="quarter" idx="20"/>
          </p:nvPr>
        </p:nvSpPr>
        <p:spPr>
          <a:xfrm>
            <a:off x="457200" y="4655926"/>
            <a:ext cx="4013200" cy="621792"/>
          </a:xfrm>
          <a:solidFill>
            <a:schemeClr val="accent1"/>
          </a:solidFill>
        </p:spPr>
        <p:txBody>
          <a:bodyPr lIns="91440" anchor="ctr" anchorCtr="0">
            <a:normAutofit/>
          </a:bodyPr>
          <a:lstStyle>
            <a:lvl1pPr marL="0" indent="0">
              <a:buFontTx/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7" name="Text Placeholder 3"/>
          <p:cNvSpPr>
            <a:spLocks noGrp="1"/>
          </p:cNvSpPr>
          <p:nvPr userDrawn="1">
            <p:ph type="body" sz="quarter" idx="21"/>
          </p:nvPr>
        </p:nvSpPr>
        <p:spPr>
          <a:xfrm>
            <a:off x="457200" y="5556780"/>
            <a:ext cx="4013200" cy="621792"/>
          </a:xfrm>
          <a:solidFill>
            <a:schemeClr val="accent1"/>
          </a:solidFill>
        </p:spPr>
        <p:txBody>
          <a:bodyPr lIns="91440" anchor="ctr" anchorCtr="0">
            <a:normAutofit/>
          </a:bodyPr>
          <a:lstStyle>
            <a:lvl1pPr marL="0" indent="0">
              <a:buFontTx/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2" name="Text Placeholder 3"/>
          <p:cNvSpPr>
            <a:spLocks noGrp="1"/>
          </p:cNvSpPr>
          <p:nvPr userDrawn="1">
            <p:ph type="body" sz="quarter" idx="22"/>
          </p:nvPr>
        </p:nvSpPr>
        <p:spPr>
          <a:xfrm>
            <a:off x="4817534" y="1964796"/>
            <a:ext cx="3869266" cy="60483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3" name="Text Placeholder 3"/>
          <p:cNvSpPr>
            <a:spLocks noGrp="1"/>
          </p:cNvSpPr>
          <p:nvPr userDrawn="1">
            <p:ph type="body" sz="quarter" idx="23"/>
          </p:nvPr>
        </p:nvSpPr>
        <p:spPr>
          <a:xfrm>
            <a:off x="4817534" y="2898246"/>
            <a:ext cx="3869266" cy="60483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4" name="Text Placeholder 3"/>
          <p:cNvSpPr>
            <a:spLocks noGrp="1"/>
          </p:cNvSpPr>
          <p:nvPr userDrawn="1">
            <p:ph type="body" sz="quarter" idx="24"/>
          </p:nvPr>
        </p:nvSpPr>
        <p:spPr>
          <a:xfrm>
            <a:off x="4817534" y="3772430"/>
            <a:ext cx="3869266" cy="60483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5" name="Text Placeholder 3"/>
          <p:cNvSpPr>
            <a:spLocks noGrp="1"/>
          </p:cNvSpPr>
          <p:nvPr userDrawn="1">
            <p:ph type="body" sz="quarter" idx="25"/>
          </p:nvPr>
        </p:nvSpPr>
        <p:spPr>
          <a:xfrm>
            <a:off x="4817534" y="4657196"/>
            <a:ext cx="3869266" cy="60483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6" name="Text Placeholder 3"/>
          <p:cNvSpPr>
            <a:spLocks noGrp="1"/>
          </p:cNvSpPr>
          <p:nvPr userDrawn="1">
            <p:ph type="body" sz="quarter" idx="26"/>
          </p:nvPr>
        </p:nvSpPr>
        <p:spPr>
          <a:xfrm>
            <a:off x="4817534" y="5556780"/>
            <a:ext cx="3869266" cy="604837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1" name="Shape 219"/>
          <p:cNvSpPr txBox="1">
            <a:spLocks noGrp="1"/>
          </p:cNvSpPr>
          <p:nvPr userDrawn="1">
            <p:ph type="body" idx="15"/>
          </p:nvPr>
        </p:nvSpPr>
        <p:spPr>
          <a:xfrm>
            <a:off x="457201" y="1506537"/>
            <a:ext cx="4010044" cy="4069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anchor="t" anchorCtr="0">
            <a:normAutofit/>
          </a:bodyPr>
          <a:lstStyle>
            <a:lvl1pPr marL="0" indent="0" algn="l" rtl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Font typeface="Arial"/>
              <a:buNone/>
              <a:defRPr sz="1400" baseline="0">
                <a:solidFill>
                  <a:schemeClr val="accent1"/>
                </a:solidFill>
              </a:defRPr>
            </a:lvl1pPr>
            <a:lvl2pPr marL="0" indent="0" rtl="0">
              <a:lnSpc>
                <a:spcPct val="100000"/>
              </a:lnSpc>
              <a:spcBef>
                <a:spcPts val="0"/>
              </a:spcBef>
              <a:buFont typeface="Arial"/>
              <a:buNone/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2" name="Shape 220"/>
          <p:cNvSpPr txBox="1">
            <a:spLocks noGrp="1"/>
          </p:cNvSpPr>
          <p:nvPr userDrawn="1">
            <p:ph type="body" idx="16"/>
          </p:nvPr>
        </p:nvSpPr>
        <p:spPr>
          <a:xfrm>
            <a:off x="4817534" y="1506537"/>
            <a:ext cx="3881966" cy="4069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anchor="t" anchorCtr="0">
            <a:normAutofit/>
          </a:bodyPr>
          <a:lstStyle>
            <a:lvl1pPr marL="0" indent="0" algn="l" rtl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Font typeface="Arial"/>
              <a:buNone/>
              <a:defRPr sz="1400" baseline="0">
                <a:solidFill>
                  <a:schemeClr val="tx2"/>
                </a:solidFill>
              </a:defRPr>
            </a:lvl1pPr>
            <a:lvl2pPr marL="0" indent="0" rtl="0">
              <a:lnSpc>
                <a:spcPct val="100000"/>
              </a:lnSpc>
              <a:spcBef>
                <a:spcPts val="0"/>
              </a:spcBef>
              <a:buFont typeface="Arial"/>
              <a:buNone/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2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630559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no pic 2 speakers long pre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2768600"/>
            <a:ext cx="4913629" cy="989155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/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891105"/>
            <a:ext cx="4913629" cy="469516"/>
          </a:xfrm>
        </p:spPr>
        <p:txBody>
          <a:bodyPr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i="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subtitle style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1" y="2139802"/>
            <a:ext cx="964652" cy="523875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6313675" y="2912484"/>
            <a:ext cx="2372747" cy="804672"/>
          </a:xfrm>
        </p:spPr>
        <p:txBody>
          <a:bodyPr anchor="b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9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5472429" y="2911762"/>
            <a:ext cx="722376" cy="78638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6313675" y="3894617"/>
            <a:ext cx="2372747" cy="804672"/>
          </a:xfrm>
        </p:spPr>
        <p:txBody>
          <a:bodyPr anchor="b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9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472429" y="3893895"/>
            <a:ext cx="722376" cy="78638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Freeform 13"/>
          <p:cNvSpPr>
            <a:spLocks noChangeArrowheads="1"/>
          </p:cNvSpPr>
          <p:nvPr userDrawn="1"/>
        </p:nvSpPr>
        <p:spPr bwMode="gray">
          <a:xfrm rot="16200000" flipH="1">
            <a:off x="8463352" y="4375"/>
            <a:ext cx="685022" cy="676276"/>
          </a:xfrm>
          <a:custGeom>
            <a:avLst/>
            <a:gdLst>
              <a:gd name="connsiteX0" fmla="*/ 0 w 1119189"/>
              <a:gd name="connsiteY0" fmla="*/ 0 h 1104900"/>
              <a:gd name="connsiteX1" fmla="*/ 0 w 1119189"/>
              <a:gd name="connsiteY1" fmla="*/ 1104900 h 1104900"/>
              <a:gd name="connsiteX2" fmla="*/ 358775 w 1119189"/>
              <a:gd name="connsiteY2" fmla="*/ 1104900 h 1104900"/>
              <a:gd name="connsiteX3" fmla="*/ 358775 w 1119189"/>
              <a:gd name="connsiteY3" fmla="*/ 1104900 h 1104900"/>
              <a:gd name="connsiteX4" fmla="*/ 1119189 w 1119189"/>
              <a:gd name="connsiteY4" fmla="*/ 1104900 h 1104900"/>
              <a:gd name="connsiteX5" fmla="*/ 1119189 w 1119189"/>
              <a:gd name="connsiteY5" fmla="*/ 750888 h 1104900"/>
              <a:gd name="connsiteX6" fmla="*/ 358775 w 1119189"/>
              <a:gd name="connsiteY6" fmla="*/ 750888 h 1104900"/>
              <a:gd name="connsiteX7" fmla="*/ 358775 w 1119189"/>
              <a:gd name="connsiteY7" fmla="*/ 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9189" h="1104900">
                <a:moveTo>
                  <a:pt x="0" y="0"/>
                </a:moveTo>
                <a:lnTo>
                  <a:pt x="0" y="1104900"/>
                </a:lnTo>
                <a:lnTo>
                  <a:pt x="358775" y="1104900"/>
                </a:lnTo>
                <a:lnTo>
                  <a:pt x="358775" y="1104900"/>
                </a:lnTo>
                <a:lnTo>
                  <a:pt x="1119189" y="1104900"/>
                </a:lnTo>
                <a:lnTo>
                  <a:pt x="1119189" y="750888"/>
                </a:lnTo>
                <a:lnTo>
                  <a:pt x="358775" y="750888"/>
                </a:lnTo>
                <a:lnTo>
                  <a:pt x="3587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eaVert" wrap="square" anchor="ctr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 dirty="0" smtClean="0">
              <a:solidFill>
                <a:srgbClr val="00A4E4"/>
              </a:solidFill>
            </a:endParaRP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57199" y="5996939"/>
            <a:ext cx="8229601" cy="438759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750" kern="12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 smtClean="0"/>
              <a:t>Text placeholder for disclaimer text</a:t>
            </a:r>
          </a:p>
        </p:txBody>
      </p:sp>
      <p:sp>
        <p:nvSpPr>
          <p:cNvPr id="15" name="Slide Number Placeholder 7"/>
          <p:cNvSpPr>
            <a:spLocks noGrp="1"/>
          </p:cNvSpPr>
          <p:nvPr>
            <p:ph type="sldNum" sz="quarter" idx="15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3219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414">
          <p15:clr>
            <a:srgbClr val="FBAE40"/>
          </p15:clr>
        </p15:guide>
        <p15:guide id="2" orient="horz" pos="3592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ple Points and Details and Takeaway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3" name="Shape 213"/>
          <p:cNvCxnSpPr/>
          <p:nvPr/>
        </p:nvCxnSpPr>
        <p:spPr>
          <a:xfrm>
            <a:off x="472440" y="2569587"/>
            <a:ext cx="8227059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1" name="Shape 221"/>
          <p:cNvSpPr/>
          <p:nvPr userDrawn="1"/>
        </p:nvSpPr>
        <p:spPr>
          <a:xfrm>
            <a:off x="4467246" y="1964796"/>
            <a:ext cx="224132" cy="455773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Slide Number Placeholder 7"/>
          <p:cNvSpPr>
            <a:spLocks noGrp="1"/>
          </p:cNvSpPr>
          <p:nvPr userDrawn="1"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30" name="Text Placeholder 9"/>
          <p:cNvSpPr>
            <a:spLocks noGrp="1"/>
          </p:cNvSpPr>
          <p:nvPr userDrawn="1"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sz="quarter" idx="17"/>
          </p:nvPr>
        </p:nvSpPr>
        <p:spPr>
          <a:xfrm>
            <a:off x="457200" y="1964796"/>
            <a:ext cx="4013200" cy="457504"/>
          </a:xfrm>
          <a:solidFill>
            <a:schemeClr val="accent1"/>
          </a:solidFill>
        </p:spPr>
        <p:txBody>
          <a:bodyPr lIns="91440" anchor="ctr" anchorCtr="0">
            <a:normAutofit/>
          </a:bodyPr>
          <a:lstStyle>
            <a:lvl1pPr marL="0" indent="0">
              <a:buFontTx/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2" name="Text Placeholder 3"/>
          <p:cNvSpPr>
            <a:spLocks noGrp="1"/>
          </p:cNvSpPr>
          <p:nvPr userDrawn="1">
            <p:ph type="body" sz="quarter" idx="22"/>
          </p:nvPr>
        </p:nvSpPr>
        <p:spPr>
          <a:xfrm>
            <a:off x="4817534" y="1964796"/>
            <a:ext cx="3869266" cy="445029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1" name="Shape 219"/>
          <p:cNvSpPr txBox="1">
            <a:spLocks noGrp="1"/>
          </p:cNvSpPr>
          <p:nvPr userDrawn="1">
            <p:ph type="body" idx="15"/>
          </p:nvPr>
        </p:nvSpPr>
        <p:spPr>
          <a:xfrm>
            <a:off x="457201" y="1506537"/>
            <a:ext cx="4010044" cy="4069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anchor="t" anchorCtr="0">
            <a:normAutofit/>
          </a:bodyPr>
          <a:lstStyle>
            <a:lvl1pPr marL="0" indent="0" algn="l" rtl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Font typeface="Arial"/>
              <a:buNone/>
              <a:defRPr sz="1400" baseline="0">
                <a:solidFill>
                  <a:schemeClr val="accent1"/>
                </a:solidFill>
              </a:defRPr>
            </a:lvl1pPr>
            <a:lvl2pPr marL="0" indent="0" rtl="0">
              <a:lnSpc>
                <a:spcPct val="100000"/>
              </a:lnSpc>
              <a:spcBef>
                <a:spcPts val="0"/>
              </a:spcBef>
              <a:buFont typeface="Arial"/>
              <a:buNone/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32" name="Shape 220"/>
          <p:cNvSpPr txBox="1">
            <a:spLocks noGrp="1"/>
          </p:cNvSpPr>
          <p:nvPr userDrawn="1">
            <p:ph type="body" idx="16"/>
          </p:nvPr>
        </p:nvSpPr>
        <p:spPr>
          <a:xfrm>
            <a:off x="4817534" y="1506537"/>
            <a:ext cx="3881966" cy="4069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lIns="0" tIns="0" rIns="0" bIns="0" anchor="t" anchorCtr="0">
            <a:normAutofit/>
          </a:bodyPr>
          <a:lstStyle>
            <a:lvl1pPr marL="0" indent="0" algn="l" rtl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Font typeface="Arial"/>
              <a:buNone/>
              <a:defRPr sz="1400" baseline="0">
                <a:solidFill>
                  <a:schemeClr val="tx2"/>
                </a:solidFill>
              </a:defRPr>
            </a:lvl1pPr>
            <a:lvl2pPr marL="0" indent="0" rtl="0">
              <a:lnSpc>
                <a:spcPct val="100000"/>
              </a:lnSpc>
              <a:spcBef>
                <a:spcPts val="0"/>
              </a:spcBef>
              <a:buFont typeface="Arial"/>
              <a:buNone/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58" name="Text Placeholder 6"/>
          <p:cNvSpPr>
            <a:spLocks noGrp="1"/>
          </p:cNvSpPr>
          <p:nvPr>
            <p:ph type="body" sz="quarter" idx="31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cxnSp>
        <p:nvCxnSpPr>
          <p:cNvPr id="60" name="Shape 213"/>
          <p:cNvCxnSpPr/>
          <p:nvPr userDrawn="1"/>
        </p:nvCxnSpPr>
        <p:spPr>
          <a:xfrm>
            <a:off x="472440" y="3303012"/>
            <a:ext cx="8227059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1" name="Shape 221"/>
          <p:cNvSpPr/>
          <p:nvPr userDrawn="1"/>
        </p:nvSpPr>
        <p:spPr>
          <a:xfrm>
            <a:off x="4467246" y="2698221"/>
            <a:ext cx="224132" cy="455773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Text Placeholder 3"/>
          <p:cNvSpPr>
            <a:spLocks noGrp="1"/>
          </p:cNvSpPr>
          <p:nvPr>
            <p:ph type="body" sz="quarter" idx="32"/>
          </p:nvPr>
        </p:nvSpPr>
        <p:spPr>
          <a:xfrm>
            <a:off x="457200" y="2698221"/>
            <a:ext cx="4013200" cy="457504"/>
          </a:xfrm>
          <a:solidFill>
            <a:schemeClr val="accent1"/>
          </a:solidFill>
        </p:spPr>
        <p:txBody>
          <a:bodyPr lIns="91440" anchor="ctr" anchorCtr="0">
            <a:normAutofit/>
          </a:bodyPr>
          <a:lstStyle>
            <a:lvl1pPr marL="0" indent="0">
              <a:buFontTx/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3" name="Text Placeholder 3"/>
          <p:cNvSpPr>
            <a:spLocks noGrp="1"/>
          </p:cNvSpPr>
          <p:nvPr>
            <p:ph type="body" sz="quarter" idx="33"/>
          </p:nvPr>
        </p:nvSpPr>
        <p:spPr>
          <a:xfrm>
            <a:off x="4817534" y="2698221"/>
            <a:ext cx="3869266" cy="445029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cxnSp>
        <p:nvCxnSpPr>
          <p:cNvPr id="64" name="Shape 213"/>
          <p:cNvCxnSpPr/>
          <p:nvPr userDrawn="1"/>
        </p:nvCxnSpPr>
        <p:spPr>
          <a:xfrm>
            <a:off x="472440" y="4036437"/>
            <a:ext cx="8227059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5" name="Shape 221"/>
          <p:cNvSpPr/>
          <p:nvPr userDrawn="1"/>
        </p:nvSpPr>
        <p:spPr>
          <a:xfrm>
            <a:off x="4467246" y="3431646"/>
            <a:ext cx="224132" cy="455773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Text Placeholder 3"/>
          <p:cNvSpPr>
            <a:spLocks noGrp="1"/>
          </p:cNvSpPr>
          <p:nvPr>
            <p:ph type="body" sz="quarter" idx="34"/>
          </p:nvPr>
        </p:nvSpPr>
        <p:spPr>
          <a:xfrm>
            <a:off x="457200" y="3431646"/>
            <a:ext cx="4013200" cy="457504"/>
          </a:xfrm>
          <a:solidFill>
            <a:schemeClr val="accent1"/>
          </a:solidFill>
        </p:spPr>
        <p:txBody>
          <a:bodyPr lIns="91440" anchor="ctr" anchorCtr="0">
            <a:normAutofit/>
          </a:bodyPr>
          <a:lstStyle>
            <a:lvl1pPr marL="0" indent="0">
              <a:buFontTx/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7" name="Text Placeholder 3"/>
          <p:cNvSpPr>
            <a:spLocks noGrp="1"/>
          </p:cNvSpPr>
          <p:nvPr>
            <p:ph type="body" sz="quarter" idx="35"/>
          </p:nvPr>
        </p:nvSpPr>
        <p:spPr>
          <a:xfrm>
            <a:off x="4817534" y="3431646"/>
            <a:ext cx="3869266" cy="445029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cxnSp>
        <p:nvCxnSpPr>
          <p:cNvPr id="68" name="Shape 213"/>
          <p:cNvCxnSpPr/>
          <p:nvPr userDrawn="1"/>
        </p:nvCxnSpPr>
        <p:spPr>
          <a:xfrm>
            <a:off x="472440" y="4769862"/>
            <a:ext cx="8227059" cy="0"/>
          </a:xfrm>
          <a:prstGeom prst="straightConnector1">
            <a:avLst/>
          </a:prstGeom>
          <a:noFill/>
          <a:ln w="12700" cap="rnd">
            <a:solidFill>
              <a:srgbClr val="ABACAF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9" name="Shape 221"/>
          <p:cNvSpPr/>
          <p:nvPr userDrawn="1"/>
        </p:nvSpPr>
        <p:spPr>
          <a:xfrm>
            <a:off x="4467246" y="4165071"/>
            <a:ext cx="224132" cy="455773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Text Placeholder 3"/>
          <p:cNvSpPr>
            <a:spLocks noGrp="1"/>
          </p:cNvSpPr>
          <p:nvPr>
            <p:ph type="body" sz="quarter" idx="36"/>
          </p:nvPr>
        </p:nvSpPr>
        <p:spPr>
          <a:xfrm>
            <a:off x="457200" y="4165071"/>
            <a:ext cx="4013200" cy="457504"/>
          </a:xfrm>
          <a:solidFill>
            <a:schemeClr val="accent1"/>
          </a:solidFill>
        </p:spPr>
        <p:txBody>
          <a:bodyPr lIns="91440" anchor="ctr" anchorCtr="0">
            <a:normAutofit/>
          </a:bodyPr>
          <a:lstStyle>
            <a:lvl1pPr marL="0" indent="0">
              <a:buFontTx/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1" name="Text Placeholder 3"/>
          <p:cNvSpPr>
            <a:spLocks noGrp="1"/>
          </p:cNvSpPr>
          <p:nvPr>
            <p:ph type="body" sz="quarter" idx="37"/>
          </p:nvPr>
        </p:nvSpPr>
        <p:spPr>
          <a:xfrm>
            <a:off x="4817534" y="4165071"/>
            <a:ext cx="3869266" cy="445029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3" name="Shape 221"/>
          <p:cNvSpPr/>
          <p:nvPr userDrawn="1"/>
        </p:nvSpPr>
        <p:spPr>
          <a:xfrm>
            <a:off x="4467246" y="4898496"/>
            <a:ext cx="224132" cy="455773"/>
          </a:xfrm>
          <a:prstGeom prst="homePlat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38"/>
          </p:nvPr>
        </p:nvSpPr>
        <p:spPr>
          <a:xfrm>
            <a:off x="457200" y="4898496"/>
            <a:ext cx="4013200" cy="457504"/>
          </a:xfrm>
          <a:solidFill>
            <a:schemeClr val="accent1"/>
          </a:solidFill>
        </p:spPr>
        <p:txBody>
          <a:bodyPr lIns="91440" anchor="ctr" anchorCtr="0">
            <a:normAutofit/>
          </a:bodyPr>
          <a:lstStyle>
            <a:lvl1pPr marL="0" indent="0">
              <a:buFontTx/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5" name="Text Placeholder 3"/>
          <p:cNvSpPr>
            <a:spLocks noGrp="1"/>
          </p:cNvSpPr>
          <p:nvPr>
            <p:ph type="body" sz="quarter" idx="39"/>
          </p:nvPr>
        </p:nvSpPr>
        <p:spPr>
          <a:xfrm>
            <a:off x="4817534" y="4898496"/>
            <a:ext cx="3869266" cy="445029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200"/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889243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68499" y="2507192"/>
            <a:ext cx="2655850" cy="3619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8499" y="2531270"/>
            <a:ext cx="2655850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3247396" y="2507192"/>
            <a:ext cx="2655850" cy="3619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247396" y="2531270"/>
            <a:ext cx="2655850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6034642" y="2507192"/>
            <a:ext cx="2655850" cy="3619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6034642" y="2531270"/>
            <a:ext cx="2655850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75392" y="2937933"/>
            <a:ext cx="2670936" cy="2253192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255347" y="2937933"/>
            <a:ext cx="2670936" cy="2253192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6035302" y="2937933"/>
            <a:ext cx="2638394" cy="2253192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64638" y="1506539"/>
            <a:ext cx="8222162" cy="89376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/>
            <a:endParaRPr lang="en-US" sz="1050" dirty="0">
              <a:solidFill>
                <a:schemeClr val="accent6"/>
              </a:solidFill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464638" y="5297489"/>
            <a:ext cx="8222162" cy="8937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457200" y="1506538"/>
            <a:ext cx="8245475" cy="89376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22"/>
          </p:nvPr>
        </p:nvSpPr>
        <p:spPr>
          <a:xfrm>
            <a:off x="457200" y="5297488"/>
            <a:ext cx="8245475" cy="89376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3337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rmation Layout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68499" y="2507192"/>
            <a:ext cx="2655850" cy="3619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8499" y="2531270"/>
            <a:ext cx="2655850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3247396" y="2507192"/>
            <a:ext cx="2655850" cy="3619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247396" y="2531270"/>
            <a:ext cx="2655850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6034642" y="2507192"/>
            <a:ext cx="2655850" cy="3619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7"/>
          </p:nvPr>
        </p:nvSpPr>
        <p:spPr>
          <a:xfrm>
            <a:off x="6034642" y="2531270"/>
            <a:ext cx="2655850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75392" y="2937933"/>
            <a:ext cx="2670936" cy="1510044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255347" y="2937933"/>
            <a:ext cx="2670936" cy="1510044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6035302" y="2937933"/>
            <a:ext cx="2638394" cy="1510044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64638" y="1506539"/>
            <a:ext cx="8222162" cy="89376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/>
            <a:endParaRPr lang="en-US" sz="1050" dirty="0">
              <a:solidFill>
                <a:schemeClr val="accent6"/>
              </a:solidFill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464638" y="4535488"/>
            <a:ext cx="8222162" cy="7985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457200" y="1506538"/>
            <a:ext cx="8245475" cy="893762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22"/>
          </p:nvPr>
        </p:nvSpPr>
        <p:spPr>
          <a:xfrm>
            <a:off x="457200" y="4535487"/>
            <a:ext cx="8245475" cy="798511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31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32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5130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872064" y="1968066"/>
            <a:ext cx="2565643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72065" y="1985602"/>
            <a:ext cx="2565642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879503" y="2416268"/>
            <a:ext cx="2557964" cy="1859927"/>
          </a:xfrm>
          <a:solidFill>
            <a:schemeClr val="bg1">
              <a:lumMod val="95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872063" y="1506538"/>
            <a:ext cx="7814737" cy="360362"/>
          </a:xfr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Rectangle 36"/>
          <p:cNvSpPr/>
          <p:nvPr userDrawn="1"/>
        </p:nvSpPr>
        <p:spPr>
          <a:xfrm rot="16200000">
            <a:off x="-291788" y="3165256"/>
            <a:ext cx="1859927" cy="3619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38" name="Text Placeholder 3"/>
          <p:cNvSpPr>
            <a:spLocks noGrp="1"/>
          </p:cNvSpPr>
          <p:nvPr>
            <p:ph type="body" sz="quarter" idx="22"/>
          </p:nvPr>
        </p:nvSpPr>
        <p:spPr>
          <a:xfrm rot="16200000">
            <a:off x="-291787" y="3189332"/>
            <a:ext cx="1859927" cy="313795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7" name="Text Placeholder 8"/>
          <p:cNvSpPr>
            <a:spLocks noGrp="1"/>
          </p:cNvSpPr>
          <p:nvPr>
            <p:ph type="body" sz="quarter" idx="28"/>
          </p:nvPr>
        </p:nvSpPr>
        <p:spPr>
          <a:xfrm>
            <a:off x="879503" y="4360300"/>
            <a:ext cx="2557964" cy="1818893"/>
          </a:xfrm>
          <a:solidFill>
            <a:schemeClr val="tx2">
              <a:lumMod val="60000"/>
              <a:lumOff val="4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 baseline="0">
                <a:solidFill>
                  <a:schemeClr val="bg1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8" name="Rectangle 67"/>
          <p:cNvSpPr/>
          <p:nvPr userDrawn="1"/>
        </p:nvSpPr>
        <p:spPr>
          <a:xfrm rot="16200000">
            <a:off x="-172255" y="5187789"/>
            <a:ext cx="1620861" cy="3619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69" name="Text Placeholder 3"/>
          <p:cNvSpPr>
            <a:spLocks noGrp="1"/>
          </p:cNvSpPr>
          <p:nvPr>
            <p:ph type="body" sz="quarter" idx="29"/>
          </p:nvPr>
        </p:nvSpPr>
        <p:spPr>
          <a:xfrm rot="16200000">
            <a:off x="-271270" y="5112847"/>
            <a:ext cx="1818893" cy="313795"/>
          </a:xfrm>
          <a:solidFill>
            <a:schemeClr val="tx2">
              <a:lumMod val="60000"/>
              <a:lumOff val="4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8" name="Rectangle 77"/>
          <p:cNvSpPr/>
          <p:nvPr userDrawn="1"/>
        </p:nvSpPr>
        <p:spPr>
          <a:xfrm>
            <a:off x="3505197" y="1968066"/>
            <a:ext cx="2565643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79" name="Text Placeholder 3"/>
          <p:cNvSpPr>
            <a:spLocks noGrp="1"/>
          </p:cNvSpPr>
          <p:nvPr>
            <p:ph type="body" sz="quarter" idx="30"/>
          </p:nvPr>
        </p:nvSpPr>
        <p:spPr>
          <a:xfrm>
            <a:off x="3505198" y="1985602"/>
            <a:ext cx="2565642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0" name="Text Placeholder 8"/>
          <p:cNvSpPr>
            <a:spLocks noGrp="1"/>
          </p:cNvSpPr>
          <p:nvPr>
            <p:ph type="body" sz="quarter" idx="31"/>
          </p:nvPr>
        </p:nvSpPr>
        <p:spPr>
          <a:xfrm>
            <a:off x="3512636" y="2416268"/>
            <a:ext cx="2557964" cy="1859927"/>
          </a:xfrm>
          <a:solidFill>
            <a:schemeClr val="bg1">
              <a:lumMod val="95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1" name="Text Placeholder 8"/>
          <p:cNvSpPr>
            <a:spLocks noGrp="1"/>
          </p:cNvSpPr>
          <p:nvPr>
            <p:ph type="body" sz="quarter" idx="32"/>
          </p:nvPr>
        </p:nvSpPr>
        <p:spPr>
          <a:xfrm>
            <a:off x="3512636" y="4360300"/>
            <a:ext cx="2557964" cy="1818893"/>
          </a:xfrm>
          <a:solidFill>
            <a:schemeClr val="tx2">
              <a:lumMod val="60000"/>
              <a:lumOff val="4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 baseline="0">
                <a:solidFill>
                  <a:schemeClr val="bg1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2" name="Rectangle 81"/>
          <p:cNvSpPr/>
          <p:nvPr userDrawn="1"/>
        </p:nvSpPr>
        <p:spPr>
          <a:xfrm>
            <a:off x="6138330" y="1968066"/>
            <a:ext cx="2565643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83" name="Text Placeholder 3"/>
          <p:cNvSpPr>
            <a:spLocks noGrp="1"/>
          </p:cNvSpPr>
          <p:nvPr>
            <p:ph type="body" sz="quarter" idx="33"/>
          </p:nvPr>
        </p:nvSpPr>
        <p:spPr>
          <a:xfrm>
            <a:off x="6138331" y="1985602"/>
            <a:ext cx="2565642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4" name="Text Placeholder 8"/>
          <p:cNvSpPr>
            <a:spLocks noGrp="1"/>
          </p:cNvSpPr>
          <p:nvPr>
            <p:ph type="body" sz="quarter" idx="34"/>
          </p:nvPr>
        </p:nvSpPr>
        <p:spPr>
          <a:xfrm>
            <a:off x="6145769" y="2416268"/>
            <a:ext cx="2557964" cy="1859927"/>
          </a:xfrm>
          <a:solidFill>
            <a:schemeClr val="bg1">
              <a:lumMod val="95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5" name="Text Placeholder 8"/>
          <p:cNvSpPr>
            <a:spLocks noGrp="1"/>
          </p:cNvSpPr>
          <p:nvPr>
            <p:ph type="body" sz="quarter" idx="35"/>
          </p:nvPr>
        </p:nvSpPr>
        <p:spPr>
          <a:xfrm>
            <a:off x="6145769" y="4360300"/>
            <a:ext cx="2557964" cy="1818893"/>
          </a:xfrm>
          <a:solidFill>
            <a:schemeClr val="tx2">
              <a:lumMod val="60000"/>
              <a:lumOff val="4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 baseline="0">
                <a:solidFill>
                  <a:schemeClr val="bg1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04530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1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872064" y="1968066"/>
            <a:ext cx="2565643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72065" y="1985602"/>
            <a:ext cx="2565642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879503" y="2416269"/>
            <a:ext cx="2557964" cy="1385262"/>
          </a:xfrm>
          <a:solidFill>
            <a:schemeClr val="bg1">
              <a:lumMod val="95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872063" y="1506538"/>
            <a:ext cx="7814737" cy="360362"/>
          </a:xfrm>
          <a:solidFill>
            <a:schemeClr val="accent1"/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Rectangle 36"/>
          <p:cNvSpPr/>
          <p:nvPr userDrawn="1"/>
        </p:nvSpPr>
        <p:spPr>
          <a:xfrm rot="16200000">
            <a:off x="-54455" y="2927924"/>
            <a:ext cx="1385262" cy="3619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38" name="Text Placeholder 3"/>
          <p:cNvSpPr>
            <a:spLocks noGrp="1"/>
          </p:cNvSpPr>
          <p:nvPr>
            <p:ph type="body" sz="quarter" idx="22"/>
          </p:nvPr>
        </p:nvSpPr>
        <p:spPr>
          <a:xfrm rot="16200000">
            <a:off x="-54454" y="2952000"/>
            <a:ext cx="1385264" cy="313795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="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7" name="Text Placeholder 8"/>
          <p:cNvSpPr>
            <a:spLocks noGrp="1"/>
          </p:cNvSpPr>
          <p:nvPr>
            <p:ph type="body" sz="quarter" idx="28"/>
          </p:nvPr>
        </p:nvSpPr>
        <p:spPr>
          <a:xfrm>
            <a:off x="879503" y="3893576"/>
            <a:ext cx="2557964" cy="1354700"/>
          </a:xfrm>
          <a:solidFill>
            <a:schemeClr val="tx2">
              <a:lumMod val="60000"/>
              <a:lumOff val="4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 baseline="0">
                <a:solidFill>
                  <a:schemeClr val="bg1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8" name="Rectangle 67"/>
          <p:cNvSpPr/>
          <p:nvPr userDrawn="1"/>
        </p:nvSpPr>
        <p:spPr>
          <a:xfrm rot="16200000">
            <a:off x="34572" y="4514237"/>
            <a:ext cx="1207207" cy="3619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69" name="Text Placeholder 3"/>
          <p:cNvSpPr>
            <a:spLocks noGrp="1"/>
          </p:cNvSpPr>
          <p:nvPr>
            <p:ph type="body" sz="quarter" idx="29"/>
          </p:nvPr>
        </p:nvSpPr>
        <p:spPr>
          <a:xfrm rot="16200000">
            <a:off x="-39173" y="4414024"/>
            <a:ext cx="1354700" cy="313795"/>
          </a:xfrm>
          <a:solidFill>
            <a:schemeClr val="tx2">
              <a:lumMod val="60000"/>
              <a:lumOff val="4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8" name="Rectangle 77"/>
          <p:cNvSpPr/>
          <p:nvPr userDrawn="1"/>
        </p:nvSpPr>
        <p:spPr>
          <a:xfrm>
            <a:off x="3505197" y="1968066"/>
            <a:ext cx="2565643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79" name="Text Placeholder 3"/>
          <p:cNvSpPr>
            <a:spLocks noGrp="1"/>
          </p:cNvSpPr>
          <p:nvPr>
            <p:ph type="body" sz="quarter" idx="30"/>
          </p:nvPr>
        </p:nvSpPr>
        <p:spPr>
          <a:xfrm>
            <a:off x="3505198" y="1985602"/>
            <a:ext cx="2565642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0" name="Text Placeholder 8"/>
          <p:cNvSpPr>
            <a:spLocks noGrp="1"/>
          </p:cNvSpPr>
          <p:nvPr>
            <p:ph type="body" sz="quarter" idx="31"/>
          </p:nvPr>
        </p:nvSpPr>
        <p:spPr>
          <a:xfrm>
            <a:off x="3512636" y="2416269"/>
            <a:ext cx="2557964" cy="1385262"/>
          </a:xfrm>
          <a:solidFill>
            <a:schemeClr val="bg1">
              <a:lumMod val="95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1" name="Text Placeholder 8"/>
          <p:cNvSpPr>
            <a:spLocks noGrp="1"/>
          </p:cNvSpPr>
          <p:nvPr>
            <p:ph type="body" sz="quarter" idx="32"/>
          </p:nvPr>
        </p:nvSpPr>
        <p:spPr>
          <a:xfrm>
            <a:off x="3512636" y="3893576"/>
            <a:ext cx="2557964" cy="1354700"/>
          </a:xfrm>
          <a:solidFill>
            <a:schemeClr val="tx2">
              <a:lumMod val="60000"/>
              <a:lumOff val="4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 baseline="0">
                <a:solidFill>
                  <a:schemeClr val="bg1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2" name="Rectangle 81"/>
          <p:cNvSpPr/>
          <p:nvPr userDrawn="1"/>
        </p:nvSpPr>
        <p:spPr>
          <a:xfrm>
            <a:off x="6138330" y="1968066"/>
            <a:ext cx="2565643" cy="361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lang="en-US" dirty="0"/>
          </a:p>
        </p:txBody>
      </p:sp>
      <p:sp>
        <p:nvSpPr>
          <p:cNvPr id="83" name="Text Placeholder 3"/>
          <p:cNvSpPr>
            <a:spLocks noGrp="1"/>
          </p:cNvSpPr>
          <p:nvPr>
            <p:ph type="body" sz="quarter" idx="33"/>
          </p:nvPr>
        </p:nvSpPr>
        <p:spPr>
          <a:xfrm>
            <a:off x="6138331" y="1985602"/>
            <a:ext cx="2565642" cy="313795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4" name="Text Placeholder 8"/>
          <p:cNvSpPr>
            <a:spLocks noGrp="1"/>
          </p:cNvSpPr>
          <p:nvPr>
            <p:ph type="body" sz="quarter" idx="34"/>
          </p:nvPr>
        </p:nvSpPr>
        <p:spPr>
          <a:xfrm>
            <a:off x="6145769" y="2416269"/>
            <a:ext cx="2557964" cy="1385262"/>
          </a:xfrm>
          <a:solidFill>
            <a:schemeClr val="bg1">
              <a:lumMod val="95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5" name="Text Placeholder 8"/>
          <p:cNvSpPr>
            <a:spLocks noGrp="1"/>
          </p:cNvSpPr>
          <p:nvPr>
            <p:ph type="body" sz="quarter" idx="35"/>
          </p:nvPr>
        </p:nvSpPr>
        <p:spPr>
          <a:xfrm>
            <a:off x="6145769" y="3893576"/>
            <a:ext cx="2557964" cy="1354700"/>
          </a:xfrm>
          <a:solidFill>
            <a:schemeClr val="tx2">
              <a:lumMod val="60000"/>
              <a:lumOff val="40000"/>
            </a:schemeClr>
          </a:solidFill>
        </p:spPr>
        <p:txBody>
          <a:bodyPr lIns="91440" tIns="91440" rIns="91440" bIns="91440">
            <a:normAutofit/>
          </a:bodyPr>
          <a:lstStyle>
            <a:lvl1pPr>
              <a:defRPr sz="1200" baseline="0">
                <a:solidFill>
                  <a:schemeClr val="bg1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3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10647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5" name="Rectangle 24"/>
          <p:cNvSpPr/>
          <p:nvPr userDrawn="1"/>
        </p:nvSpPr>
        <p:spPr>
          <a:xfrm>
            <a:off x="457200" y="2546440"/>
            <a:ext cx="8229600" cy="5817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457200" y="3565399"/>
            <a:ext cx="8229600" cy="5817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/>
          <p:cNvSpPr/>
          <p:nvPr userDrawn="1"/>
        </p:nvSpPr>
        <p:spPr>
          <a:xfrm>
            <a:off x="457200" y="4584357"/>
            <a:ext cx="8229600" cy="5817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Text Placeholder 14"/>
          <p:cNvSpPr>
            <a:spLocks noGrp="1"/>
          </p:cNvSpPr>
          <p:nvPr userDrawn="1">
            <p:ph type="body" sz="quarter" idx="24"/>
          </p:nvPr>
        </p:nvSpPr>
        <p:spPr>
          <a:xfrm>
            <a:off x="1854200" y="2597074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14"/>
          <p:cNvSpPr>
            <a:spLocks noGrp="1"/>
          </p:cNvSpPr>
          <p:nvPr userDrawn="1">
            <p:ph type="body" sz="quarter" idx="25"/>
          </p:nvPr>
        </p:nvSpPr>
        <p:spPr>
          <a:xfrm>
            <a:off x="3225800" y="2597074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5" name="Text Placeholder 14"/>
          <p:cNvSpPr>
            <a:spLocks noGrp="1"/>
          </p:cNvSpPr>
          <p:nvPr userDrawn="1">
            <p:ph type="body" sz="quarter" idx="26"/>
          </p:nvPr>
        </p:nvSpPr>
        <p:spPr>
          <a:xfrm>
            <a:off x="4597400" y="2597074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14"/>
          <p:cNvSpPr>
            <a:spLocks noGrp="1"/>
          </p:cNvSpPr>
          <p:nvPr userDrawn="1">
            <p:ph type="body" sz="quarter" idx="27"/>
          </p:nvPr>
        </p:nvSpPr>
        <p:spPr>
          <a:xfrm>
            <a:off x="5969000" y="2597074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7" name="Text Placeholder 14"/>
          <p:cNvSpPr>
            <a:spLocks noGrp="1"/>
          </p:cNvSpPr>
          <p:nvPr userDrawn="1">
            <p:ph type="body" sz="quarter" idx="28"/>
          </p:nvPr>
        </p:nvSpPr>
        <p:spPr>
          <a:xfrm>
            <a:off x="7340600" y="2597074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3" name="Text Placeholder 14"/>
          <p:cNvSpPr>
            <a:spLocks noGrp="1"/>
          </p:cNvSpPr>
          <p:nvPr userDrawn="1">
            <p:ph type="body" sz="quarter" idx="29"/>
          </p:nvPr>
        </p:nvSpPr>
        <p:spPr>
          <a:xfrm>
            <a:off x="1854200" y="3629380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4" name="Text Placeholder 14"/>
          <p:cNvSpPr>
            <a:spLocks noGrp="1"/>
          </p:cNvSpPr>
          <p:nvPr userDrawn="1">
            <p:ph type="body" sz="quarter" idx="30"/>
          </p:nvPr>
        </p:nvSpPr>
        <p:spPr>
          <a:xfrm>
            <a:off x="3225800" y="3629380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5" name="Text Placeholder 14"/>
          <p:cNvSpPr>
            <a:spLocks noGrp="1"/>
          </p:cNvSpPr>
          <p:nvPr userDrawn="1">
            <p:ph type="body" sz="quarter" idx="31"/>
          </p:nvPr>
        </p:nvSpPr>
        <p:spPr>
          <a:xfrm>
            <a:off x="4597400" y="3629380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6" name="Text Placeholder 14"/>
          <p:cNvSpPr>
            <a:spLocks noGrp="1"/>
          </p:cNvSpPr>
          <p:nvPr userDrawn="1">
            <p:ph type="body" sz="quarter" idx="32"/>
          </p:nvPr>
        </p:nvSpPr>
        <p:spPr>
          <a:xfrm>
            <a:off x="5969000" y="3629380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7" name="Text Placeholder 14"/>
          <p:cNvSpPr>
            <a:spLocks noGrp="1"/>
          </p:cNvSpPr>
          <p:nvPr userDrawn="1">
            <p:ph type="body" sz="quarter" idx="33"/>
          </p:nvPr>
        </p:nvSpPr>
        <p:spPr>
          <a:xfrm>
            <a:off x="7340600" y="3629380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8" name="Text Placeholder 14"/>
          <p:cNvSpPr>
            <a:spLocks noGrp="1"/>
          </p:cNvSpPr>
          <p:nvPr userDrawn="1">
            <p:ph type="body" sz="quarter" idx="34"/>
          </p:nvPr>
        </p:nvSpPr>
        <p:spPr>
          <a:xfrm>
            <a:off x="1854200" y="4651083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9" name="Text Placeholder 14"/>
          <p:cNvSpPr>
            <a:spLocks noGrp="1"/>
          </p:cNvSpPr>
          <p:nvPr userDrawn="1">
            <p:ph type="body" sz="quarter" idx="35"/>
          </p:nvPr>
        </p:nvSpPr>
        <p:spPr>
          <a:xfrm>
            <a:off x="3225800" y="4651083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0" name="Text Placeholder 14"/>
          <p:cNvSpPr>
            <a:spLocks noGrp="1"/>
          </p:cNvSpPr>
          <p:nvPr userDrawn="1">
            <p:ph type="body" sz="quarter" idx="36"/>
          </p:nvPr>
        </p:nvSpPr>
        <p:spPr>
          <a:xfrm>
            <a:off x="4597400" y="4651083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1" name="Text Placeholder 14"/>
          <p:cNvSpPr>
            <a:spLocks noGrp="1"/>
          </p:cNvSpPr>
          <p:nvPr userDrawn="1">
            <p:ph type="body" sz="quarter" idx="37"/>
          </p:nvPr>
        </p:nvSpPr>
        <p:spPr>
          <a:xfrm>
            <a:off x="5969000" y="4651083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2" name="Text Placeholder 14"/>
          <p:cNvSpPr>
            <a:spLocks noGrp="1"/>
          </p:cNvSpPr>
          <p:nvPr userDrawn="1">
            <p:ph type="body" sz="quarter" idx="38"/>
          </p:nvPr>
        </p:nvSpPr>
        <p:spPr>
          <a:xfrm>
            <a:off x="7340600" y="4651083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3" name="Text Placeholder 14"/>
          <p:cNvSpPr>
            <a:spLocks noGrp="1"/>
          </p:cNvSpPr>
          <p:nvPr>
            <p:ph type="body" sz="quarter" idx="39"/>
          </p:nvPr>
        </p:nvSpPr>
        <p:spPr>
          <a:xfrm>
            <a:off x="552450" y="2597074"/>
            <a:ext cx="1181100" cy="458160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4" name="Text Placeholder 14"/>
          <p:cNvSpPr>
            <a:spLocks noGrp="1"/>
          </p:cNvSpPr>
          <p:nvPr>
            <p:ph type="body" sz="quarter" idx="40"/>
          </p:nvPr>
        </p:nvSpPr>
        <p:spPr>
          <a:xfrm>
            <a:off x="552450" y="3629380"/>
            <a:ext cx="1181100" cy="458160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5" name="Text Placeholder 14"/>
          <p:cNvSpPr>
            <a:spLocks noGrp="1"/>
          </p:cNvSpPr>
          <p:nvPr>
            <p:ph type="body" sz="quarter" idx="41"/>
          </p:nvPr>
        </p:nvSpPr>
        <p:spPr>
          <a:xfrm>
            <a:off x="552450" y="4651083"/>
            <a:ext cx="1181100" cy="458160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5" name="Rectangle 34"/>
          <p:cNvSpPr/>
          <p:nvPr userDrawn="1"/>
        </p:nvSpPr>
        <p:spPr>
          <a:xfrm>
            <a:off x="457200" y="5602165"/>
            <a:ext cx="8229600" cy="5817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Text Placeholder 14"/>
          <p:cNvSpPr>
            <a:spLocks noGrp="1"/>
          </p:cNvSpPr>
          <p:nvPr>
            <p:ph type="body" sz="quarter" idx="42"/>
          </p:nvPr>
        </p:nvSpPr>
        <p:spPr>
          <a:xfrm>
            <a:off x="1854200" y="5668891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7" name="Text Placeholder 14"/>
          <p:cNvSpPr>
            <a:spLocks noGrp="1"/>
          </p:cNvSpPr>
          <p:nvPr>
            <p:ph type="body" sz="quarter" idx="43"/>
          </p:nvPr>
        </p:nvSpPr>
        <p:spPr>
          <a:xfrm>
            <a:off x="3225800" y="5668891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8" name="Text Placeholder 14"/>
          <p:cNvSpPr>
            <a:spLocks noGrp="1"/>
          </p:cNvSpPr>
          <p:nvPr>
            <p:ph type="body" sz="quarter" idx="44"/>
          </p:nvPr>
        </p:nvSpPr>
        <p:spPr>
          <a:xfrm>
            <a:off x="4597400" y="5668891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8" name="Text Placeholder 14"/>
          <p:cNvSpPr>
            <a:spLocks noGrp="1"/>
          </p:cNvSpPr>
          <p:nvPr>
            <p:ph type="body" sz="quarter" idx="45"/>
          </p:nvPr>
        </p:nvSpPr>
        <p:spPr>
          <a:xfrm>
            <a:off x="5969000" y="5668891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9" name="Text Placeholder 14"/>
          <p:cNvSpPr>
            <a:spLocks noGrp="1"/>
          </p:cNvSpPr>
          <p:nvPr>
            <p:ph type="body" sz="quarter" idx="46"/>
          </p:nvPr>
        </p:nvSpPr>
        <p:spPr>
          <a:xfrm>
            <a:off x="7340600" y="5668891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0" name="Text Placeholder 14"/>
          <p:cNvSpPr>
            <a:spLocks noGrp="1"/>
          </p:cNvSpPr>
          <p:nvPr>
            <p:ph type="body" sz="quarter" idx="47"/>
          </p:nvPr>
        </p:nvSpPr>
        <p:spPr>
          <a:xfrm>
            <a:off x="552450" y="5668891"/>
            <a:ext cx="1181100" cy="458160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1818428" y="1514157"/>
            <a:ext cx="0" cy="4670426"/>
          </a:xfrm>
          <a:prstGeom prst="line">
            <a:avLst/>
          </a:prstGeom>
          <a:noFill/>
          <a:ln w="12700" cap="rnd">
            <a:solidFill>
              <a:schemeClr val="tx2">
                <a:lumMod val="60000"/>
                <a:lumOff val="40000"/>
              </a:schemeClr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" name="Rectangle 2"/>
          <p:cNvSpPr/>
          <p:nvPr userDrawn="1"/>
        </p:nvSpPr>
        <p:spPr>
          <a:xfrm>
            <a:off x="1813560" y="1509537"/>
            <a:ext cx="6873239" cy="5817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 userDrawn="1">
            <p:ph type="body" sz="quarter" idx="19"/>
          </p:nvPr>
        </p:nvSpPr>
        <p:spPr>
          <a:xfrm>
            <a:off x="1854200" y="1564795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9" name="Text Placeholder 14"/>
          <p:cNvSpPr>
            <a:spLocks noGrp="1"/>
          </p:cNvSpPr>
          <p:nvPr userDrawn="1">
            <p:ph type="body" sz="quarter" idx="20"/>
          </p:nvPr>
        </p:nvSpPr>
        <p:spPr>
          <a:xfrm>
            <a:off x="3225800" y="1564795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0" name="Text Placeholder 14"/>
          <p:cNvSpPr>
            <a:spLocks noGrp="1"/>
          </p:cNvSpPr>
          <p:nvPr userDrawn="1">
            <p:ph type="body" sz="quarter" idx="21"/>
          </p:nvPr>
        </p:nvSpPr>
        <p:spPr>
          <a:xfrm>
            <a:off x="4597400" y="1564795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4"/>
          <p:cNvSpPr>
            <a:spLocks noGrp="1"/>
          </p:cNvSpPr>
          <p:nvPr userDrawn="1">
            <p:ph type="body" sz="quarter" idx="22"/>
          </p:nvPr>
        </p:nvSpPr>
        <p:spPr>
          <a:xfrm>
            <a:off x="5969000" y="1564795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4"/>
          <p:cNvSpPr>
            <a:spLocks noGrp="1"/>
          </p:cNvSpPr>
          <p:nvPr userDrawn="1">
            <p:ph type="body" sz="quarter" idx="23"/>
          </p:nvPr>
        </p:nvSpPr>
        <p:spPr>
          <a:xfrm>
            <a:off x="7340600" y="1564795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2560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2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5" name="Rectangle 24"/>
          <p:cNvSpPr/>
          <p:nvPr userDrawn="1"/>
        </p:nvSpPr>
        <p:spPr>
          <a:xfrm>
            <a:off x="457200" y="2546440"/>
            <a:ext cx="8229600" cy="3176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Text Placeholder 14"/>
          <p:cNvSpPr>
            <a:spLocks noGrp="1"/>
          </p:cNvSpPr>
          <p:nvPr userDrawn="1">
            <p:ph type="body" sz="quarter" idx="24"/>
          </p:nvPr>
        </p:nvSpPr>
        <p:spPr>
          <a:xfrm>
            <a:off x="1854200" y="2597074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14"/>
          <p:cNvSpPr>
            <a:spLocks noGrp="1"/>
          </p:cNvSpPr>
          <p:nvPr userDrawn="1">
            <p:ph type="body" sz="quarter" idx="25"/>
          </p:nvPr>
        </p:nvSpPr>
        <p:spPr>
          <a:xfrm>
            <a:off x="3225800" y="2597074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5" name="Text Placeholder 14"/>
          <p:cNvSpPr>
            <a:spLocks noGrp="1"/>
          </p:cNvSpPr>
          <p:nvPr userDrawn="1">
            <p:ph type="body" sz="quarter" idx="26"/>
          </p:nvPr>
        </p:nvSpPr>
        <p:spPr>
          <a:xfrm>
            <a:off x="4597400" y="2597074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14"/>
          <p:cNvSpPr>
            <a:spLocks noGrp="1"/>
          </p:cNvSpPr>
          <p:nvPr userDrawn="1">
            <p:ph type="body" sz="quarter" idx="27"/>
          </p:nvPr>
        </p:nvSpPr>
        <p:spPr>
          <a:xfrm>
            <a:off x="5969000" y="2597074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7" name="Text Placeholder 14"/>
          <p:cNvSpPr>
            <a:spLocks noGrp="1"/>
          </p:cNvSpPr>
          <p:nvPr userDrawn="1">
            <p:ph type="body" sz="quarter" idx="28"/>
          </p:nvPr>
        </p:nvSpPr>
        <p:spPr>
          <a:xfrm>
            <a:off x="7340600" y="2597074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3" name="Text Placeholder 14"/>
          <p:cNvSpPr>
            <a:spLocks noGrp="1"/>
          </p:cNvSpPr>
          <p:nvPr>
            <p:ph type="body" sz="quarter" idx="39"/>
          </p:nvPr>
        </p:nvSpPr>
        <p:spPr>
          <a:xfrm>
            <a:off x="552450" y="2597074"/>
            <a:ext cx="1181100" cy="250138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1818428" y="1514157"/>
            <a:ext cx="0" cy="4670426"/>
          </a:xfrm>
          <a:prstGeom prst="line">
            <a:avLst/>
          </a:prstGeom>
          <a:noFill/>
          <a:ln w="12700" cap="rnd">
            <a:solidFill>
              <a:schemeClr val="tx2">
                <a:lumMod val="60000"/>
                <a:lumOff val="40000"/>
              </a:schemeClr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" name="Rectangle 2"/>
          <p:cNvSpPr/>
          <p:nvPr userDrawn="1"/>
        </p:nvSpPr>
        <p:spPr>
          <a:xfrm>
            <a:off x="1813560" y="1509537"/>
            <a:ext cx="6873239" cy="5817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 userDrawn="1">
            <p:ph type="body" sz="quarter" idx="19"/>
          </p:nvPr>
        </p:nvSpPr>
        <p:spPr>
          <a:xfrm>
            <a:off x="1854200" y="1564795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9" name="Text Placeholder 14"/>
          <p:cNvSpPr>
            <a:spLocks noGrp="1"/>
          </p:cNvSpPr>
          <p:nvPr userDrawn="1">
            <p:ph type="body" sz="quarter" idx="20"/>
          </p:nvPr>
        </p:nvSpPr>
        <p:spPr>
          <a:xfrm>
            <a:off x="3225800" y="1564795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0" name="Text Placeholder 14"/>
          <p:cNvSpPr>
            <a:spLocks noGrp="1"/>
          </p:cNvSpPr>
          <p:nvPr userDrawn="1">
            <p:ph type="body" sz="quarter" idx="21"/>
          </p:nvPr>
        </p:nvSpPr>
        <p:spPr>
          <a:xfrm>
            <a:off x="4597400" y="1564795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4"/>
          <p:cNvSpPr>
            <a:spLocks noGrp="1"/>
          </p:cNvSpPr>
          <p:nvPr userDrawn="1">
            <p:ph type="body" sz="quarter" idx="22"/>
          </p:nvPr>
        </p:nvSpPr>
        <p:spPr>
          <a:xfrm>
            <a:off x="5969000" y="1564795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4"/>
          <p:cNvSpPr>
            <a:spLocks noGrp="1"/>
          </p:cNvSpPr>
          <p:nvPr userDrawn="1">
            <p:ph type="body" sz="quarter" idx="23"/>
          </p:nvPr>
        </p:nvSpPr>
        <p:spPr>
          <a:xfrm>
            <a:off x="7340600" y="1564795"/>
            <a:ext cx="1320800" cy="45816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7" name="Rectangle 66"/>
          <p:cNvSpPr/>
          <p:nvPr userDrawn="1"/>
        </p:nvSpPr>
        <p:spPr>
          <a:xfrm>
            <a:off x="457200" y="3375115"/>
            <a:ext cx="8229600" cy="3176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Text Placeholder 14"/>
          <p:cNvSpPr>
            <a:spLocks noGrp="1"/>
          </p:cNvSpPr>
          <p:nvPr>
            <p:ph type="body" sz="quarter" idx="40"/>
          </p:nvPr>
        </p:nvSpPr>
        <p:spPr>
          <a:xfrm>
            <a:off x="1854200" y="3425749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9" name="Text Placeholder 14"/>
          <p:cNvSpPr>
            <a:spLocks noGrp="1"/>
          </p:cNvSpPr>
          <p:nvPr>
            <p:ph type="body" sz="quarter" idx="41"/>
          </p:nvPr>
        </p:nvSpPr>
        <p:spPr>
          <a:xfrm>
            <a:off x="3225800" y="3425749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0" name="Text Placeholder 14"/>
          <p:cNvSpPr>
            <a:spLocks noGrp="1"/>
          </p:cNvSpPr>
          <p:nvPr>
            <p:ph type="body" sz="quarter" idx="42"/>
          </p:nvPr>
        </p:nvSpPr>
        <p:spPr>
          <a:xfrm>
            <a:off x="4597400" y="3425749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1" name="Text Placeholder 14"/>
          <p:cNvSpPr>
            <a:spLocks noGrp="1"/>
          </p:cNvSpPr>
          <p:nvPr>
            <p:ph type="body" sz="quarter" idx="43"/>
          </p:nvPr>
        </p:nvSpPr>
        <p:spPr>
          <a:xfrm>
            <a:off x="5969000" y="3425749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2" name="Text Placeholder 14"/>
          <p:cNvSpPr>
            <a:spLocks noGrp="1"/>
          </p:cNvSpPr>
          <p:nvPr>
            <p:ph type="body" sz="quarter" idx="44"/>
          </p:nvPr>
        </p:nvSpPr>
        <p:spPr>
          <a:xfrm>
            <a:off x="7340600" y="3425749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3" name="Text Placeholder 14"/>
          <p:cNvSpPr>
            <a:spLocks noGrp="1"/>
          </p:cNvSpPr>
          <p:nvPr>
            <p:ph type="body" sz="quarter" idx="45"/>
          </p:nvPr>
        </p:nvSpPr>
        <p:spPr>
          <a:xfrm>
            <a:off x="552450" y="3425749"/>
            <a:ext cx="1181100" cy="250138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4" name="Rectangle 73"/>
          <p:cNvSpPr/>
          <p:nvPr userDrawn="1"/>
        </p:nvSpPr>
        <p:spPr>
          <a:xfrm>
            <a:off x="457200" y="4203790"/>
            <a:ext cx="8229600" cy="3176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Text Placeholder 14"/>
          <p:cNvSpPr>
            <a:spLocks noGrp="1"/>
          </p:cNvSpPr>
          <p:nvPr>
            <p:ph type="body" sz="quarter" idx="46"/>
          </p:nvPr>
        </p:nvSpPr>
        <p:spPr>
          <a:xfrm>
            <a:off x="1854200" y="4254424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6" name="Text Placeholder 14"/>
          <p:cNvSpPr>
            <a:spLocks noGrp="1"/>
          </p:cNvSpPr>
          <p:nvPr>
            <p:ph type="body" sz="quarter" idx="47"/>
          </p:nvPr>
        </p:nvSpPr>
        <p:spPr>
          <a:xfrm>
            <a:off x="3225800" y="4254424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7" name="Text Placeholder 14"/>
          <p:cNvSpPr>
            <a:spLocks noGrp="1"/>
          </p:cNvSpPr>
          <p:nvPr>
            <p:ph type="body" sz="quarter" idx="48"/>
          </p:nvPr>
        </p:nvSpPr>
        <p:spPr>
          <a:xfrm>
            <a:off x="4597400" y="4254424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8" name="Text Placeholder 14"/>
          <p:cNvSpPr>
            <a:spLocks noGrp="1"/>
          </p:cNvSpPr>
          <p:nvPr>
            <p:ph type="body" sz="quarter" idx="49"/>
          </p:nvPr>
        </p:nvSpPr>
        <p:spPr>
          <a:xfrm>
            <a:off x="5969000" y="4254424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9" name="Text Placeholder 14"/>
          <p:cNvSpPr>
            <a:spLocks noGrp="1"/>
          </p:cNvSpPr>
          <p:nvPr>
            <p:ph type="body" sz="quarter" idx="50"/>
          </p:nvPr>
        </p:nvSpPr>
        <p:spPr>
          <a:xfrm>
            <a:off x="7340600" y="4254424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0" name="Text Placeholder 14"/>
          <p:cNvSpPr>
            <a:spLocks noGrp="1"/>
          </p:cNvSpPr>
          <p:nvPr>
            <p:ph type="body" sz="quarter" idx="51"/>
          </p:nvPr>
        </p:nvSpPr>
        <p:spPr>
          <a:xfrm>
            <a:off x="552450" y="4254424"/>
            <a:ext cx="1181100" cy="250138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1" name="Rectangle 80"/>
          <p:cNvSpPr/>
          <p:nvPr userDrawn="1"/>
        </p:nvSpPr>
        <p:spPr>
          <a:xfrm>
            <a:off x="457200" y="5032465"/>
            <a:ext cx="8229600" cy="3176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Text Placeholder 14"/>
          <p:cNvSpPr>
            <a:spLocks noGrp="1"/>
          </p:cNvSpPr>
          <p:nvPr>
            <p:ph type="body" sz="quarter" idx="52"/>
          </p:nvPr>
        </p:nvSpPr>
        <p:spPr>
          <a:xfrm>
            <a:off x="1854200" y="5083099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3" name="Text Placeholder 14"/>
          <p:cNvSpPr>
            <a:spLocks noGrp="1"/>
          </p:cNvSpPr>
          <p:nvPr>
            <p:ph type="body" sz="quarter" idx="53"/>
          </p:nvPr>
        </p:nvSpPr>
        <p:spPr>
          <a:xfrm>
            <a:off x="3225800" y="5083099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4" name="Text Placeholder 14"/>
          <p:cNvSpPr>
            <a:spLocks noGrp="1"/>
          </p:cNvSpPr>
          <p:nvPr>
            <p:ph type="body" sz="quarter" idx="54"/>
          </p:nvPr>
        </p:nvSpPr>
        <p:spPr>
          <a:xfrm>
            <a:off x="4597400" y="5083099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5" name="Text Placeholder 14"/>
          <p:cNvSpPr>
            <a:spLocks noGrp="1"/>
          </p:cNvSpPr>
          <p:nvPr>
            <p:ph type="body" sz="quarter" idx="55"/>
          </p:nvPr>
        </p:nvSpPr>
        <p:spPr>
          <a:xfrm>
            <a:off x="5969000" y="5083099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6" name="Text Placeholder 14"/>
          <p:cNvSpPr>
            <a:spLocks noGrp="1"/>
          </p:cNvSpPr>
          <p:nvPr>
            <p:ph type="body" sz="quarter" idx="56"/>
          </p:nvPr>
        </p:nvSpPr>
        <p:spPr>
          <a:xfrm>
            <a:off x="7340600" y="5083099"/>
            <a:ext cx="1320800" cy="2501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7" name="Text Placeholder 14"/>
          <p:cNvSpPr>
            <a:spLocks noGrp="1"/>
          </p:cNvSpPr>
          <p:nvPr>
            <p:ph type="body" sz="quarter" idx="57"/>
          </p:nvPr>
        </p:nvSpPr>
        <p:spPr>
          <a:xfrm>
            <a:off x="552450" y="5083099"/>
            <a:ext cx="1181100" cy="250138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2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8" name="Text Placeholder 6"/>
          <p:cNvSpPr>
            <a:spLocks noGrp="1"/>
          </p:cNvSpPr>
          <p:nvPr>
            <p:ph type="body" sz="quarter" idx="37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07163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701801" y="2048931"/>
            <a:ext cx="6992619" cy="12107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1701801" y="3517898"/>
            <a:ext cx="6992619" cy="12107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1701801" y="4961466"/>
            <a:ext cx="6992619" cy="12107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57201" y="2048931"/>
            <a:ext cx="1244600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buNone/>
            </a:pPr>
            <a:endParaRPr lang="en-US" b="0" i="0" u="none" strike="noStrike" cap="none" baseline="0" dirty="0">
              <a:latin typeface="Arial"/>
              <a:ea typeface="Arial"/>
              <a:cs typeface="Arial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457201" y="3513665"/>
            <a:ext cx="1244600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buNone/>
            </a:pPr>
            <a:endParaRPr lang="en-US" b="0" i="0" u="none" strike="noStrike" cap="none" baseline="0" dirty="0">
              <a:latin typeface="Arial"/>
              <a:ea typeface="Arial"/>
              <a:cs typeface="Arial"/>
            </a:endParaRPr>
          </a:p>
        </p:txBody>
      </p:sp>
      <p:sp>
        <p:nvSpPr>
          <p:cNvPr id="29" name="Rectangle 28"/>
          <p:cNvSpPr/>
          <p:nvPr userDrawn="1"/>
        </p:nvSpPr>
        <p:spPr>
          <a:xfrm>
            <a:off x="457201" y="4961466"/>
            <a:ext cx="1244600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buNone/>
            </a:pPr>
            <a:endParaRPr lang="en-US" b="0" i="0" u="none" strike="noStrike" cap="none" baseline="0" dirty="0">
              <a:latin typeface="Arial"/>
              <a:ea typeface="Arial"/>
              <a:cs typeface="Arial"/>
            </a:endParaRPr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3397160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457200" y="4840728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2048752"/>
            <a:ext cx="1253067" cy="1210912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3517720"/>
            <a:ext cx="1253067" cy="1210912"/>
          </a:xfrm>
          <a:noFill/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4961287"/>
            <a:ext cx="1253067" cy="1210912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822182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4172740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6521182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4"/>
          </p:nvPr>
        </p:nvSpPr>
        <p:spPr>
          <a:xfrm>
            <a:off x="1822183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5"/>
          </p:nvPr>
        </p:nvSpPr>
        <p:spPr>
          <a:xfrm>
            <a:off x="4172742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6"/>
          </p:nvPr>
        </p:nvSpPr>
        <p:spPr>
          <a:xfrm>
            <a:off x="6529650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188884" y="2124076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6535211" y="2124076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4188884" y="3580343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6535211" y="3580343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4188884" y="5036611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6535211" y="5036611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1866900" y="2124076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8"/>
          </p:nvPr>
        </p:nvSpPr>
        <p:spPr>
          <a:xfrm>
            <a:off x="1866900" y="3580343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9"/>
          </p:nvPr>
        </p:nvSpPr>
        <p:spPr>
          <a:xfrm>
            <a:off x="1866900" y="5036611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5149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fo Layout 3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701801" y="2048932"/>
            <a:ext cx="6992619" cy="93115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57201" y="2048932"/>
            <a:ext cx="1244600" cy="931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buNone/>
            </a:pPr>
            <a:endParaRPr lang="en-US" b="0" i="0" u="none" strike="noStrike" cap="none" baseline="0" dirty="0">
              <a:latin typeface="Arial"/>
              <a:ea typeface="Arial"/>
              <a:cs typeface="Arial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1" y="2048752"/>
            <a:ext cx="1253066" cy="931290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822182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4172740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6521182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4"/>
          </p:nvPr>
        </p:nvSpPr>
        <p:spPr>
          <a:xfrm>
            <a:off x="1822183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5"/>
          </p:nvPr>
        </p:nvSpPr>
        <p:spPr>
          <a:xfrm>
            <a:off x="4172742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6"/>
          </p:nvPr>
        </p:nvSpPr>
        <p:spPr>
          <a:xfrm>
            <a:off x="6529650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188884" y="21240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6535211" y="21240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1866900" y="21240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64" name="Straight Connector 63"/>
          <p:cNvCxnSpPr/>
          <p:nvPr userDrawn="1"/>
        </p:nvCxnSpPr>
        <p:spPr>
          <a:xfrm>
            <a:off x="457200" y="3082835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/>
          <p:cNvSpPr/>
          <p:nvPr userDrawn="1"/>
        </p:nvSpPr>
        <p:spPr>
          <a:xfrm>
            <a:off x="1701801" y="3172882"/>
            <a:ext cx="6992619" cy="93115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66" name="Rectangle 65"/>
          <p:cNvSpPr/>
          <p:nvPr userDrawn="1"/>
        </p:nvSpPr>
        <p:spPr>
          <a:xfrm>
            <a:off x="457201" y="3172882"/>
            <a:ext cx="1244600" cy="931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R="0" lvl="0" indent="0" algn="ctr">
              <a:spcBef>
                <a:spcPts val="0"/>
              </a:spcBef>
              <a:buNone/>
            </a:pPr>
            <a:endParaRPr lang="en-US" b="0" i="0" u="none" strike="noStrike" cap="none" baseline="0" dirty="0">
              <a:latin typeface="Arial"/>
              <a:ea typeface="Arial"/>
              <a:cs typeface="Arial"/>
            </a:endParaRPr>
          </a:p>
        </p:txBody>
      </p:sp>
      <p:sp>
        <p:nvSpPr>
          <p:cNvPr id="67" name="Text Placeholder 3"/>
          <p:cNvSpPr>
            <a:spLocks noGrp="1"/>
          </p:cNvSpPr>
          <p:nvPr>
            <p:ph type="body" sz="quarter" idx="31"/>
          </p:nvPr>
        </p:nvSpPr>
        <p:spPr>
          <a:xfrm>
            <a:off x="448734" y="3172702"/>
            <a:ext cx="1253066" cy="931290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8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4188884" y="324802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9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6535211" y="324802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0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1866900" y="324802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71" name="Straight Connector 70"/>
          <p:cNvCxnSpPr/>
          <p:nvPr userDrawn="1"/>
        </p:nvCxnSpPr>
        <p:spPr>
          <a:xfrm>
            <a:off x="457200" y="4206785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/>
          <p:cNvSpPr/>
          <p:nvPr userDrawn="1"/>
        </p:nvSpPr>
        <p:spPr>
          <a:xfrm>
            <a:off x="1701801" y="4296832"/>
            <a:ext cx="6992619" cy="93115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73" name="Rectangle 72"/>
          <p:cNvSpPr/>
          <p:nvPr userDrawn="1"/>
        </p:nvSpPr>
        <p:spPr>
          <a:xfrm>
            <a:off x="457201" y="4296832"/>
            <a:ext cx="1244600" cy="931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35"/>
          </p:nvPr>
        </p:nvSpPr>
        <p:spPr>
          <a:xfrm>
            <a:off x="457201" y="4296652"/>
            <a:ext cx="1253066" cy="931290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5" name="Text Placeholder 5"/>
          <p:cNvSpPr>
            <a:spLocks noGrp="1"/>
          </p:cNvSpPr>
          <p:nvPr>
            <p:ph type="body" sz="quarter" idx="36"/>
          </p:nvPr>
        </p:nvSpPr>
        <p:spPr>
          <a:xfrm>
            <a:off x="4188884" y="43719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6" name="Text Placeholder 5"/>
          <p:cNvSpPr>
            <a:spLocks noGrp="1"/>
          </p:cNvSpPr>
          <p:nvPr>
            <p:ph type="body" sz="quarter" idx="37"/>
          </p:nvPr>
        </p:nvSpPr>
        <p:spPr>
          <a:xfrm>
            <a:off x="6535211" y="43719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7" name="Text Placeholder 5"/>
          <p:cNvSpPr>
            <a:spLocks noGrp="1"/>
          </p:cNvSpPr>
          <p:nvPr>
            <p:ph type="body" sz="quarter" idx="38"/>
          </p:nvPr>
        </p:nvSpPr>
        <p:spPr>
          <a:xfrm>
            <a:off x="1866900" y="43719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9" name="Text Placeholder 6"/>
          <p:cNvSpPr>
            <a:spLocks noGrp="1"/>
          </p:cNvSpPr>
          <p:nvPr>
            <p:ph type="body" sz="quarter" idx="39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7069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3 - Vertical B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 userDrawn="1"/>
        </p:nvSpPr>
        <p:spPr>
          <a:xfrm>
            <a:off x="6530711" y="1913467"/>
            <a:ext cx="2165618" cy="42587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1822182" y="1913467"/>
            <a:ext cx="2165618" cy="425873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57201" y="2048931"/>
            <a:ext cx="1244600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457201" y="3513665"/>
            <a:ext cx="1244600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9" name="Rectangle 28"/>
          <p:cNvSpPr/>
          <p:nvPr userDrawn="1"/>
        </p:nvSpPr>
        <p:spPr>
          <a:xfrm>
            <a:off x="457201" y="4961466"/>
            <a:ext cx="1244600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3397160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457200" y="4840728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2048752"/>
            <a:ext cx="1251739" cy="1210912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3517720"/>
            <a:ext cx="1251739" cy="1210912"/>
          </a:xfrm>
          <a:noFill/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4961287"/>
            <a:ext cx="1251739" cy="1210912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188884" y="2124076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6535211" y="2124076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4188884" y="3580343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6535211" y="3580343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4188884" y="5036611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6535211" y="5036611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1822182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4167449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6522243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4"/>
          </p:nvPr>
        </p:nvSpPr>
        <p:spPr>
          <a:xfrm>
            <a:off x="1822183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5"/>
          </p:nvPr>
        </p:nvSpPr>
        <p:spPr>
          <a:xfrm>
            <a:off x="4167451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6"/>
          </p:nvPr>
        </p:nvSpPr>
        <p:spPr>
          <a:xfrm>
            <a:off x="6530711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1866900" y="2124076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28"/>
          </p:nvPr>
        </p:nvSpPr>
        <p:spPr>
          <a:xfrm>
            <a:off x="1866900" y="3580343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9"/>
          </p:nvPr>
        </p:nvSpPr>
        <p:spPr>
          <a:xfrm>
            <a:off x="1866900" y="5036611"/>
            <a:ext cx="2064474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9873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with no p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2768600"/>
            <a:ext cx="8229222" cy="989155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2000"/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891105"/>
            <a:ext cx="8229222" cy="469516"/>
          </a:xfrm>
        </p:spPr>
        <p:txBody>
          <a:bodyPr anchor="t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i="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 smtClean="0"/>
              <a:t>Click to edit Master </a:t>
            </a:r>
            <a:br>
              <a:rPr lang="en-US" dirty="0" smtClean="0"/>
            </a:br>
            <a:r>
              <a:rPr lang="en-US" dirty="0" smtClean="0"/>
              <a:t>subtitle style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1" y="2139802"/>
            <a:ext cx="964652" cy="523875"/>
          </a:xfrm>
          <a:prstGeom prst="rect">
            <a:avLst/>
          </a:prstGeom>
        </p:spPr>
      </p:pic>
      <p:sp>
        <p:nvSpPr>
          <p:cNvPr id="14" name="Freeform 13"/>
          <p:cNvSpPr>
            <a:spLocks noChangeArrowheads="1"/>
          </p:cNvSpPr>
          <p:nvPr userDrawn="1"/>
        </p:nvSpPr>
        <p:spPr bwMode="gray">
          <a:xfrm rot="16200000" flipH="1">
            <a:off x="8463352" y="4375"/>
            <a:ext cx="685022" cy="676276"/>
          </a:xfrm>
          <a:custGeom>
            <a:avLst/>
            <a:gdLst>
              <a:gd name="connsiteX0" fmla="*/ 0 w 1119189"/>
              <a:gd name="connsiteY0" fmla="*/ 0 h 1104900"/>
              <a:gd name="connsiteX1" fmla="*/ 0 w 1119189"/>
              <a:gd name="connsiteY1" fmla="*/ 1104900 h 1104900"/>
              <a:gd name="connsiteX2" fmla="*/ 358775 w 1119189"/>
              <a:gd name="connsiteY2" fmla="*/ 1104900 h 1104900"/>
              <a:gd name="connsiteX3" fmla="*/ 358775 w 1119189"/>
              <a:gd name="connsiteY3" fmla="*/ 1104900 h 1104900"/>
              <a:gd name="connsiteX4" fmla="*/ 1119189 w 1119189"/>
              <a:gd name="connsiteY4" fmla="*/ 1104900 h 1104900"/>
              <a:gd name="connsiteX5" fmla="*/ 1119189 w 1119189"/>
              <a:gd name="connsiteY5" fmla="*/ 750888 h 1104900"/>
              <a:gd name="connsiteX6" fmla="*/ 358775 w 1119189"/>
              <a:gd name="connsiteY6" fmla="*/ 750888 h 1104900"/>
              <a:gd name="connsiteX7" fmla="*/ 358775 w 1119189"/>
              <a:gd name="connsiteY7" fmla="*/ 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9189" h="1104900">
                <a:moveTo>
                  <a:pt x="0" y="0"/>
                </a:moveTo>
                <a:lnTo>
                  <a:pt x="0" y="1104900"/>
                </a:lnTo>
                <a:lnTo>
                  <a:pt x="358775" y="1104900"/>
                </a:lnTo>
                <a:lnTo>
                  <a:pt x="358775" y="1104900"/>
                </a:lnTo>
                <a:lnTo>
                  <a:pt x="1119189" y="1104900"/>
                </a:lnTo>
                <a:lnTo>
                  <a:pt x="1119189" y="750888"/>
                </a:lnTo>
                <a:lnTo>
                  <a:pt x="358775" y="750888"/>
                </a:lnTo>
                <a:lnTo>
                  <a:pt x="3587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eaVert" wrap="square" anchor="ctr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 dirty="0" smtClean="0">
              <a:solidFill>
                <a:srgbClr val="00A4E4"/>
              </a:solidFill>
            </a:endParaRP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57199" y="5996939"/>
            <a:ext cx="8229601" cy="438759"/>
          </a:xfrm>
        </p:spPr>
        <p:txBody>
          <a:bodyPr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750" kern="1200" baseline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 smtClean="0"/>
              <a:t>Text placeholder for disclaimer text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57200" y="4500525"/>
            <a:ext cx="8229222" cy="804672"/>
          </a:xfrm>
        </p:spPr>
        <p:txBody>
          <a:bodyPr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9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773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414">
          <p15:clr>
            <a:srgbClr val="FBAE40"/>
          </p15:clr>
        </p15:guide>
        <p15:guide id="2" orient="horz" pos="3592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3 and Takeaway - Vertical B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 userDrawn="1"/>
        </p:nvSpPr>
        <p:spPr>
          <a:xfrm>
            <a:off x="6530711" y="1913467"/>
            <a:ext cx="2165618" cy="331447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36" name="Rectangle 35"/>
          <p:cNvSpPr/>
          <p:nvPr userDrawn="1"/>
        </p:nvSpPr>
        <p:spPr>
          <a:xfrm>
            <a:off x="1822182" y="1913467"/>
            <a:ext cx="2165618" cy="331447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57201" y="2048932"/>
            <a:ext cx="1244600" cy="931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65667" y="2048752"/>
            <a:ext cx="1244600" cy="931290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822182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4172740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6521182" y="1506537"/>
            <a:ext cx="2165618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4"/>
          </p:nvPr>
        </p:nvSpPr>
        <p:spPr>
          <a:xfrm>
            <a:off x="1822183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5"/>
          </p:nvPr>
        </p:nvSpPr>
        <p:spPr>
          <a:xfrm>
            <a:off x="4172742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6"/>
          </p:nvPr>
        </p:nvSpPr>
        <p:spPr>
          <a:xfrm>
            <a:off x="6529650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188884" y="21240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6535211" y="21240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1866900" y="21240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64" name="Straight Connector 63"/>
          <p:cNvCxnSpPr/>
          <p:nvPr userDrawn="1"/>
        </p:nvCxnSpPr>
        <p:spPr>
          <a:xfrm>
            <a:off x="457200" y="3082835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/>
          <p:cNvSpPr/>
          <p:nvPr userDrawn="1"/>
        </p:nvSpPr>
        <p:spPr>
          <a:xfrm>
            <a:off x="457201" y="3172882"/>
            <a:ext cx="1244600" cy="931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67" name="Text Placeholder 3"/>
          <p:cNvSpPr>
            <a:spLocks noGrp="1"/>
          </p:cNvSpPr>
          <p:nvPr>
            <p:ph type="body" sz="quarter" idx="31"/>
          </p:nvPr>
        </p:nvSpPr>
        <p:spPr>
          <a:xfrm>
            <a:off x="457200" y="3172702"/>
            <a:ext cx="1244600" cy="931290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8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4188884" y="324802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9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6535211" y="324802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0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1866900" y="324802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71" name="Straight Connector 70"/>
          <p:cNvCxnSpPr/>
          <p:nvPr userDrawn="1"/>
        </p:nvCxnSpPr>
        <p:spPr>
          <a:xfrm>
            <a:off x="457200" y="4206785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 userDrawn="1"/>
        </p:nvSpPr>
        <p:spPr>
          <a:xfrm>
            <a:off x="457201" y="4296832"/>
            <a:ext cx="1244600" cy="931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74" name="Text Placeholder 3"/>
          <p:cNvSpPr>
            <a:spLocks noGrp="1"/>
          </p:cNvSpPr>
          <p:nvPr>
            <p:ph type="body" sz="quarter" idx="35"/>
          </p:nvPr>
        </p:nvSpPr>
        <p:spPr>
          <a:xfrm>
            <a:off x="465667" y="4296652"/>
            <a:ext cx="1244600" cy="931290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5" name="Text Placeholder 5"/>
          <p:cNvSpPr>
            <a:spLocks noGrp="1"/>
          </p:cNvSpPr>
          <p:nvPr>
            <p:ph type="body" sz="quarter" idx="36"/>
          </p:nvPr>
        </p:nvSpPr>
        <p:spPr>
          <a:xfrm>
            <a:off x="4188884" y="43719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6" name="Text Placeholder 5"/>
          <p:cNvSpPr>
            <a:spLocks noGrp="1"/>
          </p:cNvSpPr>
          <p:nvPr>
            <p:ph type="body" sz="quarter" idx="37"/>
          </p:nvPr>
        </p:nvSpPr>
        <p:spPr>
          <a:xfrm>
            <a:off x="6535211" y="43719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7" name="Text Placeholder 5"/>
          <p:cNvSpPr>
            <a:spLocks noGrp="1"/>
          </p:cNvSpPr>
          <p:nvPr>
            <p:ph type="body" sz="quarter" idx="38"/>
          </p:nvPr>
        </p:nvSpPr>
        <p:spPr>
          <a:xfrm>
            <a:off x="1866900" y="4371976"/>
            <a:ext cx="2064474" cy="815701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9" name="Text Placeholder 6"/>
          <p:cNvSpPr>
            <a:spLocks noGrp="1"/>
          </p:cNvSpPr>
          <p:nvPr>
            <p:ph type="body" sz="quarter" idx="39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23694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701801" y="2048931"/>
            <a:ext cx="6992619" cy="12107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1701801" y="3517898"/>
            <a:ext cx="6992619" cy="12107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1701801" y="4961466"/>
            <a:ext cx="6992619" cy="121073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57201" y="2048931"/>
            <a:ext cx="1244600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457201" y="3513665"/>
            <a:ext cx="1244600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9" name="Rectangle 28"/>
          <p:cNvSpPr/>
          <p:nvPr userDrawn="1"/>
        </p:nvSpPr>
        <p:spPr>
          <a:xfrm>
            <a:off x="457201" y="4961466"/>
            <a:ext cx="1244600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3397160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457200" y="4840728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2048752"/>
            <a:ext cx="1257299" cy="1210912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3517720"/>
            <a:ext cx="1257299" cy="1210912"/>
          </a:xfrm>
          <a:noFill/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4961287"/>
            <a:ext cx="1257299" cy="1210912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142848" y="2124076"/>
            <a:ext cx="2167128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6435198" y="2124076"/>
            <a:ext cx="2167128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4142848" y="3580343"/>
            <a:ext cx="2167128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6435198" y="3580343"/>
            <a:ext cx="2167128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4142848" y="5036611"/>
            <a:ext cx="2167128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6435198" y="5036611"/>
            <a:ext cx="2167128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1822182" y="1506537"/>
            <a:ext cx="2165618" cy="406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4144165" y="1506537"/>
            <a:ext cx="2165618" cy="406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6444982" y="1506537"/>
            <a:ext cx="2165618" cy="406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4"/>
          </p:nvPr>
        </p:nvSpPr>
        <p:spPr>
          <a:xfrm>
            <a:off x="1822183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5"/>
          </p:nvPr>
        </p:nvSpPr>
        <p:spPr>
          <a:xfrm>
            <a:off x="4144167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6"/>
          </p:nvPr>
        </p:nvSpPr>
        <p:spPr>
          <a:xfrm>
            <a:off x="6453450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1844148" y="2124076"/>
            <a:ext cx="2167128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8"/>
          </p:nvPr>
        </p:nvSpPr>
        <p:spPr>
          <a:xfrm>
            <a:off x="1844148" y="3580343"/>
            <a:ext cx="2167128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29"/>
          </p:nvPr>
        </p:nvSpPr>
        <p:spPr>
          <a:xfrm>
            <a:off x="1844148" y="5036611"/>
            <a:ext cx="2167128" cy="1060618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4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40154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fo Layout 4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701801" y="2048931"/>
            <a:ext cx="6992619" cy="90386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457201" y="2048931"/>
            <a:ext cx="1244600" cy="9038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3092360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2048752"/>
            <a:ext cx="1257299" cy="903998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142848" y="2124076"/>
            <a:ext cx="2167128" cy="791797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6435198" y="2124076"/>
            <a:ext cx="2167128" cy="791797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1822182" y="1506537"/>
            <a:ext cx="2165618" cy="406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4144165" y="1506537"/>
            <a:ext cx="2165618" cy="406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6444982" y="1506537"/>
            <a:ext cx="2165618" cy="4069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4"/>
          </p:nvPr>
        </p:nvSpPr>
        <p:spPr>
          <a:xfrm>
            <a:off x="1822183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5"/>
          </p:nvPr>
        </p:nvSpPr>
        <p:spPr>
          <a:xfrm>
            <a:off x="4144167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6"/>
          </p:nvPr>
        </p:nvSpPr>
        <p:spPr>
          <a:xfrm>
            <a:off x="6453450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1844148" y="2124076"/>
            <a:ext cx="2167128" cy="791797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8" name="Rectangle 57"/>
          <p:cNvSpPr/>
          <p:nvPr userDrawn="1"/>
        </p:nvSpPr>
        <p:spPr>
          <a:xfrm>
            <a:off x="1701801" y="3220506"/>
            <a:ext cx="6992619" cy="90386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9" name="Rectangle 58"/>
          <p:cNvSpPr/>
          <p:nvPr userDrawn="1"/>
        </p:nvSpPr>
        <p:spPr>
          <a:xfrm>
            <a:off x="457201" y="3220506"/>
            <a:ext cx="1244600" cy="9038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457200" y="4263935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 Placeholder 3"/>
          <p:cNvSpPr>
            <a:spLocks noGrp="1"/>
          </p:cNvSpPr>
          <p:nvPr>
            <p:ph type="body" sz="quarter" idx="31"/>
          </p:nvPr>
        </p:nvSpPr>
        <p:spPr>
          <a:xfrm>
            <a:off x="457200" y="3220327"/>
            <a:ext cx="1257299" cy="903998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4142848" y="3295651"/>
            <a:ext cx="2167128" cy="791797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6435198" y="3295651"/>
            <a:ext cx="2167128" cy="791797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1844148" y="3295651"/>
            <a:ext cx="2167128" cy="791797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5" name="Rectangle 64"/>
          <p:cNvSpPr/>
          <p:nvPr userDrawn="1"/>
        </p:nvSpPr>
        <p:spPr>
          <a:xfrm>
            <a:off x="1701801" y="4392081"/>
            <a:ext cx="6992619" cy="90386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66" name="Rectangle 65"/>
          <p:cNvSpPr/>
          <p:nvPr userDrawn="1"/>
        </p:nvSpPr>
        <p:spPr>
          <a:xfrm>
            <a:off x="457201" y="4392081"/>
            <a:ext cx="1244600" cy="9038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cxnSp>
        <p:nvCxnSpPr>
          <p:cNvPr id="67" name="Straight Connector 66"/>
          <p:cNvCxnSpPr/>
          <p:nvPr userDrawn="1"/>
        </p:nvCxnSpPr>
        <p:spPr>
          <a:xfrm>
            <a:off x="457200" y="5435510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 Placeholder 3"/>
          <p:cNvSpPr>
            <a:spLocks noGrp="1"/>
          </p:cNvSpPr>
          <p:nvPr>
            <p:ph type="body" sz="quarter" idx="35"/>
          </p:nvPr>
        </p:nvSpPr>
        <p:spPr>
          <a:xfrm>
            <a:off x="457200" y="4391902"/>
            <a:ext cx="1257299" cy="903998"/>
          </a:xfrm>
        </p:spPr>
        <p:txBody>
          <a:bodyPr lIns="91440"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9" name="Text Placeholder 5"/>
          <p:cNvSpPr>
            <a:spLocks noGrp="1"/>
          </p:cNvSpPr>
          <p:nvPr>
            <p:ph type="body" sz="quarter" idx="36"/>
          </p:nvPr>
        </p:nvSpPr>
        <p:spPr>
          <a:xfrm>
            <a:off x="4142848" y="4467226"/>
            <a:ext cx="2167128" cy="791797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0" name="Text Placeholder 5"/>
          <p:cNvSpPr>
            <a:spLocks noGrp="1"/>
          </p:cNvSpPr>
          <p:nvPr>
            <p:ph type="body" sz="quarter" idx="37"/>
          </p:nvPr>
        </p:nvSpPr>
        <p:spPr>
          <a:xfrm>
            <a:off x="6435198" y="4467226"/>
            <a:ext cx="2167128" cy="791797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1" name="Text Placeholder 5"/>
          <p:cNvSpPr>
            <a:spLocks noGrp="1"/>
          </p:cNvSpPr>
          <p:nvPr>
            <p:ph type="body" sz="quarter" idx="38"/>
          </p:nvPr>
        </p:nvSpPr>
        <p:spPr>
          <a:xfrm>
            <a:off x="1844148" y="4467226"/>
            <a:ext cx="2167128" cy="791797"/>
          </a:xfrm>
        </p:spPr>
        <p:txBody>
          <a:bodyPr lIns="45720" rIns="45720" anchor="t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2" name="Text Placeholder 6"/>
          <p:cNvSpPr>
            <a:spLocks noGrp="1"/>
          </p:cNvSpPr>
          <p:nvPr>
            <p:ph type="body" sz="quarter" idx="39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78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533401" y="1506537"/>
            <a:ext cx="1790700" cy="467042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761802" y="1506538"/>
            <a:ext cx="1492588" cy="1157788"/>
          </a:xfrm>
        </p:spPr>
        <p:txBody>
          <a:bodyPr lIns="0" rIns="0" anchor="ctr" anchorCtr="0">
            <a:noAutofit/>
          </a:bodyPr>
          <a:lstStyle>
            <a:lvl1pPr marL="0" indent="0" algn="l">
              <a:buFontTx/>
              <a:buNone/>
              <a:defRPr sz="1400" baseline="0">
                <a:solidFill>
                  <a:schemeClr val="bg1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cxnSp>
        <p:nvCxnSpPr>
          <p:cNvPr id="34" name="Straight Connector 33"/>
          <p:cNvCxnSpPr/>
          <p:nvPr userDrawn="1"/>
        </p:nvCxnSpPr>
        <p:spPr>
          <a:xfrm>
            <a:off x="2324100" y="2670242"/>
            <a:ext cx="63627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 userDrawn="1"/>
        </p:nvCxnSpPr>
        <p:spPr>
          <a:xfrm>
            <a:off x="2324100" y="3839742"/>
            <a:ext cx="63627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 userDrawn="1"/>
        </p:nvCxnSpPr>
        <p:spPr>
          <a:xfrm>
            <a:off x="2324100" y="5006224"/>
            <a:ext cx="63627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 userDrawn="1"/>
        </p:nvGrpSpPr>
        <p:grpSpPr>
          <a:xfrm>
            <a:off x="474133" y="2670242"/>
            <a:ext cx="1849967" cy="2335982"/>
            <a:chOff x="600074" y="2670242"/>
            <a:chExt cx="1724025" cy="2335982"/>
          </a:xfrm>
        </p:grpSpPr>
        <p:cxnSp>
          <p:nvCxnSpPr>
            <p:cNvPr id="47" name="Straight Connector 46"/>
            <p:cNvCxnSpPr/>
            <p:nvPr userDrawn="1"/>
          </p:nvCxnSpPr>
          <p:spPr>
            <a:xfrm>
              <a:off x="600074" y="2670242"/>
              <a:ext cx="172402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 userDrawn="1"/>
          </p:nvCxnSpPr>
          <p:spPr>
            <a:xfrm>
              <a:off x="600074" y="3839742"/>
              <a:ext cx="172402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 userDrawn="1"/>
          </p:nvCxnSpPr>
          <p:spPr>
            <a:xfrm>
              <a:off x="600074" y="5006224"/>
              <a:ext cx="172402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761999" y="2664746"/>
            <a:ext cx="1495425" cy="1170318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9"/>
          </p:nvPr>
        </p:nvSpPr>
        <p:spPr>
          <a:xfrm>
            <a:off x="761999" y="3835484"/>
            <a:ext cx="1495425" cy="1170319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30"/>
          </p:nvPr>
        </p:nvSpPr>
        <p:spPr>
          <a:xfrm>
            <a:off x="761999" y="5006223"/>
            <a:ext cx="1495425" cy="1170739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31"/>
          </p:nvPr>
        </p:nvSpPr>
        <p:spPr>
          <a:xfrm>
            <a:off x="2447924" y="1504950"/>
            <a:ext cx="6238875" cy="1076325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2" name="Text Placeholder 30"/>
          <p:cNvSpPr>
            <a:spLocks noGrp="1"/>
          </p:cNvSpPr>
          <p:nvPr>
            <p:ph type="body" sz="quarter" idx="32"/>
          </p:nvPr>
        </p:nvSpPr>
        <p:spPr>
          <a:xfrm>
            <a:off x="2447924" y="2743199"/>
            <a:ext cx="6238875" cy="1009651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3" name="Text Placeholder 30"/>
          <p:cNvSpPr>
            <a:spLocks noGrp="1"/>
          </p:cNvSpPr>
          <p:nvPr>
            <p:ph type="body" sz="quarter" idx="33"/>
          </p:nvPr>
        </p:nvSpPr>
        <p:spPr>
          <a:xfrm>
            <a:off x="2447924" y="3914775"/>
            <a:ext cx="6238875" cy="1028700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4" name="Text Placeholder 30"/>
          <p:cNvSpPr>
            <a:spLocks noGrp="1"/>
          </p:cNvSpPr>
          <p:nvPr>
            <p:ph type="body" sz="quarter" idx="34"/>
          </p:nvPr>
        </p:nvSpPr>
        <p:spPr>
          <a:xfrm>
            <a:off x="2447924" y="5086349"/>
            <a:ext cx="6238875" cy="1095375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4" name="Rectangle 23"/>
          <p:cNvSpPr/>
          <p:nvPr userDrawn="1"/>
        </p:nvSpPr>
        <p:spPr>
          <a:xfrm>
            <a:off x="457201" y="1506539"/>
            <a:ext cx="200024" cy="46704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23802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fo Layout 5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533401" y="1506537"/>
            <a:ext cx="1790700" cy="3877767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761802" y="1506538"/>
            <a:ext cx="1492588" cy="963116"/>
          </a:xfrm>
        </p:spPr>
        <p:txBody>
          <a:bodyPr lIns="0" rIns="0" anchor="ctr" anchorCtr="0">
            <a:noAutofit/>
          </a:bodyPr>
          <a:lstStyle>
            <a:lvl1pPr marL="0" indent="0" algn="l">
              <a:buFontTx/>
              <a:buNone/>
              <a:defRPr sz="1400" baseline="0">
                <a:solidFill>
                  <a:schemeClr val="bg1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cxnSp>
        <p:nvCxnSpPr>
          <p:cNvPr id="34" name="Straight Connector 33"/>
          <p:cNvCxnSpPr/>
          <p:nvPr userDrawn="1"/>
        </p:nvCxnSpPr>
        <p:spPr>
          <a:xfrm>
            <a:off x="2324100" y="2479742"/>
            <a:ext cx="63627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 userDrawn="1"/>
        </p:nvCxnSpPr>
        <p:spPr>
          <a:xfrm>
            <a:off x="474133" y="2479742"/>
            <a:ext cx="1849967" cy="0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 Placeholder 30"/>
          <p:cNvSpPr>
            <a:spLocks noGrp="1"/>
          </p:cNvSpPr>
          <p:nvPr userDrawn="1">
            <p:ph type="body" sz="quarter" idx="31"/>
          </p:nvPr>
        </p:nvSpPr>
        <p:spPr>
          <a:xfrm>
            <a:off x="2447924" y="1504949"/>
            <a:ext cx="6238875" cy="984881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457201" y="1506539"/>
            <a:ext cx="200024" cy="38777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32"/>
          </p:nvPr>
        </p:nvSpPr>
        <p:spPr>
          <a:xfrm>
            <a:off x="761802" y="2478088"/>
            <a:ext cx="1492588" cy="963116"/>
          </a:xfrm>
        </p:spPr>
        <p:txBody>
          <a:bodyPr lIns="0" rIns="0" anchor="ctr" anchorCtr="0">
            <a:noAutofit/>
          </a:bodyPr>
          <a:lstStyle>
            <a:lvl1pPr marL="0" indent="0" algn="l">
              <a:buFontTx/>
              <a:buNone/>
              <a:defRPr sz="1400" baseline="0">
                <a:solidFill>
                  <a:schemeClr val="bg1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4" name="Text Placeholder 30"/>
          <p:cNvSpPr>
            <a:spLocks noGrp="1"/>
          </p:cNvSpPr>
          <p:nvPr userDrawn="1">
            <p:ph type="body" sz="quarter" idx="33"/>
          </p:nvPr>
        </p:nvSpPr>
        <p:spPr>
          <a:xfrm>
            <a:off x="2447924" y="2476500"/>
            <a:ext cx="6238875" cy="971550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5" name="Text Placeholder 5"/>
          <p:cNvSpPr>
            <a:spLocks noGrp="1"/>
          </p:cNvSpPr>
          <p:nvPr userDrawn="1">
            <p:ph type="body" sz="quarter" idx="34"/>
          </p:nvPr>
        </p:nvSpPr>
        <p:spPr>
          <a:xfrm>
            <a:off x="761802" y="3449638"/>
            <a:ext cx="1492588" cy="963116"/>
          </a:xfrm>
        </p:spPr>
        <p:txBody>
          <a:bodyPr lIns="0" rIns="0" anchor="ctr" anchorCtr="0">
            <a:noAutofit/>
          </a:bodyPr>
          <a:lstStyle>
            <a:lvl1pPr marL="0" indent="0" algn="l">
              <a:buFontTx/>
              <a:buNone/>
              <a:defRPr sz="1400" baseline="0">
                <a:solidFill>
                  <a:schemeClr val="bg1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6" name="Text Placeholder 30"/>
          <p:cNvSpPr>
            <a:spLocks noGrp="1"/>
          </p:cNvSpPr>
          <p:nvPr userDrawn="1">
            <p:ph type="body" sz="quarter" idx="35"/>
          </p:nvPr>
        </p:nvSpPr>
        <p:spPr>
          <a:xfrm>
            <a:off x="2447924" y="3448050"/>
            <a:ext cx="6238875" cy="971550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7" name="Text Placeholder 5"/>
          <p:cNvSpPr>
            <a:spLocks noGrp="1"/>
          </p:cNvSpPr>
          <p:nvPr userDrawn="1">
            <p:ph type="body" sz="quarter" idx="36"/>
          </p:nvPr>
        </p:nvSpPr>
        <p:spPr>
          <a:xfrm>
            <a:off x="761802" y="4421188"/>
            <a:ext cx="1492588" cy="963116"/>
          </a:xfrm>
        </p:spPr>
        <p:txBody>
          <a:bodyPr lIns="0" rIns="0" anchor="ctr" anchorCtr="0">
            <a:noAutofit/>
          </a:bodyPr>
          <a:lstStyle>
            <a:lvl1pPr marL="0" indent="0" algn="l">
              <a:buFontTx/>
              <a:buNone/>
              <a:defRPr sz="1400" baseline="0">
                <a:solidFill>
                  <a:schemeClr val="bg1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8" name="Text Placeholder 30"/>
          <p:cNvSpPr>
            <a:spLocks noGrp="1"/>
          </p:cNvSpPr>
          <p:nvPr userDrawn="1">
            <p:ph type="body" sz="quarter" idx="37"/>
          </p:nvPr>
        </p:nvSpPr>
        <p:spPr>
          <a:xfrm>
            <a:off x="2447924" y="4419599"/>
            <a:ext cx="6238875" cy="946217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cxnSp>
        <p:nvCxnSpPr>
          <p:cNvPr id="69" name="Straight Connector 68"/>
          <p:cNvCxnSpPr/>
          <p:nvPr userDrawn="1"/>
        </p:nvCxnSpPr>
        <p:spPr>
          <a:xfrm>
            <a:off x="2324100" y="3460817"/>
            <a:ext cx="63627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 userDrawn="1"/>
        </p:nvCxnSpPr>
        <p:spPr>
          <a:xfrm>
            <a:off x="474133" y="3460817"/>
            <a:ext cx="1849967" cy="0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 userDrawn="1"/>
        </p:nvCxnSpPr>
        <p:spPr>
          <a:xfrm>
            <a:off x="2324100" y="4413317"/>
            <a:ext cx="63627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 userDrawn="1"/>
        </p:nvCxnSpPr>
        <p:spPr>
          <a:xfrm>
            <a:off x="474133" y="4413317"/>
            <a:ext cx="1849967" cy="0"/>
          </a:xfrm>
          <a:prstGeom prst="line">
            <a:avLst/>
          </a:prstGeom>
          <a:ln w="1270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 Placeholder 6"/>
          <p:cNvSpPr>
            <a:spLocks noGrp="1"/>
          </p:cNvSpPr>
          <p:nvPr>
            <p:ph type="body" sz="quarter" idx="39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519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457201" y="1506537"/>
            <a:ext cx="1866900" cy="4670426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541867" y="1506538"/>
            <a:ext cx="1712523" cy="1157788"/>
          </a:xfrm>
        </p:spPr>
        <p:txBody>
          <a:bodyPr lIns="0" rIns="0" anchor="ctr" anchorCtr="0">
            <a:noAutofit/>
          </a:bodyPr>
          <a:lstStyle>
            <a:lvl1pPr marL="0" indent="0" algn="l">
              <a:buFontTx/>
              <a:buNone/>
              <a:defRPr sz="1400" baseline="0">
                <a:solidFill>
                  <a:schemeClr val="tx2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8"/>
          </p:nvPr>
        </p:nvSpPr>
        <p:spPr>
          <a:xfrm>
            <a:off x="541646" y="2664746"/>
            <a:ext cx="1715779" cy="1170318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9"/>
          </p:nvPr>
        </p:nvSpPr>
        <p:spPr>
          <a:xfrm>
            <a:off x="541646" y="3835484"/>
            <a:ext cx="1715779" cy="1170319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30"/>
          </p:nvPr>
        </p:nvSpPr>
        <p:spPr>
          <a:xfrm>
            <a:off x="541646" y="5006223"/>
            <a:ext cx="1715779" cy="1170739"/>
          </a:xfrm>
        </p:spPr>
        <p:txBody>
          <a:bodyPr anchor="ctr" anchorCtr="0">
            <a:normAutofit/>
          </a:bodyPr>
          <a:lstStyle>
            <a:lvl1pPr marL="0" indent="0" algn="l">
              <a:buNone/>
              <a:defRPr sz="14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31"/>
          </p:nvPr>
        </p:nvSpPr>
        <p:spPr>
          <a:xfrm>
            <a:off x="2447924" y="1504950"/>
            <a:ext cx="6238875" cy="1076325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2" name="Text Placeholder 30"/>
          <p:cNvSpPr>
            <a:spLocks noGrp="1"/>
          </p:cNvSpPr>
          <p:nvPr>
            <p:ph type="body" sz="quarter" idx="32"/>
          </p:nvPr>
        </p:nvSpPr>
        <p:spPr>
          <a:xfrm>
            <a:off x="2447924" y="2743199"/>
            <a:ext cx="6238875" cy="1009651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3" name="Text Placeholder 30"/>
          <p:cNvSpPr>
            <a:spLocks noGrp="1"/>
          </p:cNvSpPr>
          <p:nvPr>
            <p:ph type="body" sz="quarter" idx="33"/>
          </p:nvPr>
        </p:nvSpPr>
        <p:spPr>
          <a:xfrm>
            <a:off x="2447924" y="3914775"/>
            <a:ext cx="6238875" cy="1028700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4" name="Text Placeholder 30"/>
          <p:cNvSpPr>
            <a:spLocks noGrp="1"/>
          </p:cNvSpPr>
          <p:nvPr>
            <p:ph type="body" sz="quarter" idx="34"/>
          </p:nvPr>
        </p:nvSpPr>
        <p:spPr>
          <a:xfrm>
            <a:off x="2447924" y="5086349"/>
            <a:ext cx="6238875" cy="1095375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465667" y="2660560"/>
            <a:ext cx="1862666" cy="2353734"/>
            <a:chOff x="465667" y="2660560"/>
            <a:chExt cx="8229600" cy="2353734"/>
          </a:xfrm>
        </p:grpSpPr>
        <p:cxnSp>
          <p:nvCxnSpPr>
            <p:cNvPr id="30" name="Straight Connector 29"/>
            <p:cNvCxnSpPr/>
            <p:nvPr userDrawn="1"/>
          </p:nvCxnSpPr>
          <p:spPr>
            <a:xfrm>
              <a:off x="465667" y="2660560"/>
              <a:ext cx="8229600" cy="0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65667" y="3837427"/>
              <a:ext cx="8229600" cy="0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65667" y="5014294"/>
              <a:ext cx="8229600" cy="0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 userDrawn="1"/>
        </p:nvGrpSpPr>
        <p:grpSpPr>
          <a:xfrm>
            <a:off x="2324101" y="2660560"/>
            <a:ext cx="6362698" cy="2353734"/>
            <a:chOff x="465667" y="2660560"/>
            <a:chExt cx="8229600" cy="2353734"/>
          </a:xfrm>
        </p:grpSpPr>
        <p:cxnSp>
          <p:nvCxnSpPr>
            <p:cNvPr id="38" name="Straight Connector 37"/>
            <p:cNvCxnSpPr/>
            <p:nvPr userDrawn="1"/>
          </p:nvCxnSpPr>
          <p:spPr>
            <a:xfrm>
              <a:off x="465667" y="2660560"/>
              <a:ext cx="82296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465667" y="3837427"/>
              <a:ext cx="82296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65667" y="5014294"/>
              <a:ext cx="82296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47972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fo Layout 6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457201" y="1506537"/>
            <a:ext cx="1866900" cy="3751263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541867" y="1506538"/>
            <a:ext cx="1712523" cy="935237"/>
          </a:xfrm>
        </p:spPr>
        <p:txBody>
          <a:bodyPr lIns="0" rIns="0" anchor="ctr" anchorCtr="0">
            <a:noAutofit/>
          </a:bodyPr>
          <a:lstStyle>
            <a:lvl1pPr marL="0" indent="0" algn="l">
              <a:buFontTx/>
              <a:buNone/>
              <a:defRPr sz="1400" baseline="0">
                <a:solidFill>
                  <a:schemeClr val="tx2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31"/>
          </p:nvPr>
        </p:nvSpPr>
        <p:spPr>
          <a:xfrm>
            <a:off x="2447924" y="1504951"/>
            <a:ext cx="6238875" cy="933449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grpSp>
        <p:nvGrpSpPr>
          <p:cNvPr id="3" name="Group 2"/>
          <p:cNvGrpSpPr/>
          <p:nvPr userDrawn="1"/>
        </p:nvGrpSpPr>
        <p:grpSpPr>
          <a:xfrm>
            <a:off x="465667" y="2451010"/>
            <a:ext cx="8221132" cy="0"/>
            <a:chOff x="465667" y="2451010"/>
            <a:chExt cx="8221132" cy="0"/>
          </a:xfrm>
        </p:grpSpPr>
        <p:cxnSp>
          <p:nvCxnSpPr>
            <p:cNvPr id="30" name="Straight Connector 29"/>
            <p:cNvCxnSpPr/>
            <p:nvPr userDrawn="1"/>
          </p:nvCxnSpPr>
          <p:spPr>
            <a:xfrm>
              <a:off x="465667" y="2451010"/>
              <a:ext cx="1862666" cy="0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2324101" y="2451010"/>
              <a:ext cx="6362698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0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541867" y="2439988"/>
            <a:ext cx="1712523" cy="935237"/>
          </a:xfrm>
        </p:spPr>
        <p:txBody>
          <a:bodyPr lIns="0" rIns="0" anchor="ctr" anchorCtr="0">
            <a:noAutofit/>
          </a:bodyPr>
          <a:lstStyle>
            <a:lvl1pPr marL="0" indent="0" algn="l">
              <a:buFontTx/>
              <a:buNone/>
              <a:defRPr sz="1400" baseline="0">
                <a:solidFill>
                  <a:schemeClr val="tx2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1" name="Text Placeholder 30"/>
          <p:cNvSpPr>
            <a:spLocks noGrp="1"/>
          </p:cNvSpPr>
          <p:nvPr>
            <p:ph type="body" sz="quarter" idx="33"/>
          </p:nvPr>
        </p:nvSpPr>
        <p:spPr>
          <a:xfrm>
            <a:off x="2447924" y="2438401"/>
            <a:ext cx="6238875" cy="933449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34"/>
          </p:nvPr>
        </p:nvSpPr>
        <p:spPr>
          <a:xfrm>
            <a:off x="541867" y="3373438"/>
            <a:ext cx="1712523" cy="935237"/>
          </a:xfrm>
        </p:spPr>
        <p:txBody>
          <a:bodyPr lIns="0" rIns="0" anchor="ctr" anchorCtr="0">
            <a:noAutofit/>
          </a:bodyPr>
          <a:lstStyle>
            <a:lvl1pPr marL="0" indent="0" algn="l">
              <a:buFontTx/>
              <a:buNone/>
              <a:defRPr sz="1400" baseline="0">
                <a:solidFill>
                  <a:schemeClr val="tx2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3" name="Text Placeholder 30"/>
          <p:cNvSpPr>
            <a:spLocks noGrp="1"/>
          </p:cNvSpPr>
          <p:nvPr>
            <p:ph type="body" sz="quarter" idx="35"/>
          </p:nvPr>
        </p:nvSpPr>
        <p:spPr>
          <a:xfrm>
            <a:off x="2447924" y="3371851"/>
            <a:ext cx="6238875" cy="933449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6"/>
          </p:nvPr>
        </p:nvSpPr>
        <p:spPr>
          <a:xfrm>
            <a:off x="541867" y="4306888"/>
            <a:ext cx="1712523" cy="935237"/>
          </a:xfrm>
        </p:spPr>
        <p:txBody>
          <a:bodyPr lIns="0" rIns="0" anchor="ctr" anchorCtr="0">
            <a:noAutofit/>
          </a:bodyPr>
          <a:lstStyle>
            <a:lvl1pPr marL="0" indent="0" algn="l">
              <a:buFontTx/>
              <a:buNone/>
              <a:defRPr sz="1400" baseline="0">
                <a:solidFill>
                  <a:schemeClr val="tx2"/>
                </a:solidFill>
              </a:defRPr>
            </a:lvl1pPr>
            <a:lvl2pPr>
              <a:defRPr sz="1200" baseline="0">
                <a:solidFill>
                  <a:schemeClr val="bg1"/>
                </a:solidFill>
              </a:defRPr>
            </a:lvl2pPr>
            <a:lvl3pPr>
              <a:defRPr sz="1200" baseline="0">
                <a:solidFill>
                  <a:schemeClr val="bg1"/>
                </a:solidFill>
              </a:defRPr>
            </a:lvl3pPr>
            <a:lvl4pPr>
              <a:defRPr sz="1100" baseline="0">
                <a:solidFill>
                  <a:schemeClr val="bg1"/>
                </a:solidFill>
              </a:defRPr>
            </a:lvl4pPr>
            <a:lvl5pPr>
              <a:defRPr sz="110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5" name="Text Placeholder 30"/>
          <p:cNvSpPr>
            <a:spLocks noGrp="1"/>
          </p:cNvSpPr>
          <p:nvPr>
            <p:ph type="body" sz="quarter" idx="37"/>
          </p:nvPr>
        </p:nvSpPr>
        <p:spPr>
          <a:xfrm>
            <a:off x="2447924" y="4305301"/>
            <a:ext cx="6238875" cy="933449"/>
          </a:xfrm>
        </p:spPr>
        <p:txBody>
          <a:bodyPr anchor="ctr" anchorCtr="0">
            <a:noAutofit/>
          </a:bodyPr>
          <a:lstStyle>
            <a:lvl1pPr>
              <a:spcBef>
                <a:spcPts val="300"/>
              </a:spcBef>
              <a:defRPr sz="1100"/>
            </a:lvl1pPr>
            <a:lvl2pPr>
              <a:spcBef>
                <a:spcPts val="300"/>
              </a:spcBef>
              <a:defRPr sz="1100"/>
            </a:lvl2pPr>
            <a:lvl3pPr>
              <a:spcBef>
                <a:spcPts val="300"/>
              </a:spcBef>
              <a:defRPr sz="1100"/>
            </a:lvl3pPr>
            <a:lvl4pPr>
              <a:spcBef>
                <a:spcPts val="300"/>
              </a:spcBef>
              <a:defRPr sz="1050"/>
            </a:lvl4pPr>
            <a:lvl5pPr>
              <a:spcBef>
                <a:spcPts val="300"/>
              </a:spcBef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grpSp>
        <p:nvGrpSpPr>
          <p:cNvPr id="68" name="Group 67"/>
          <p:cNvGrpSpPr/>
          <p:nvPr userDrawn="1"/>
        </p:nvGrpSpPr>
        <p:grpSpPr>
          <a:xfrm>
            <a:off x="465667" y="3374935"/>
            <a:ext cx="8221132" cy="0"/>
            <a:chOff x="465667" y="2451010"/>
            <a:chExt cx="8221132" cy="0"/>
          </a:xfrm>
        </p:grpSpPr>
        <p:cxnSp>
          <p:nvCxnSpPr>
            <p:cNvPr id="69" name="Straight Connector 68"/>
            <p:cNvCxnSpPr/>
            <p:nvPr userDrawn="1"/>
          </p:nvCxnSpPr>
          <p:spPr>
            <a:xfrm>
              <a:off x="465667" y="2451010"/>
              <a:ext cx="1862666" cy="0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2324101" y="2451010"/>
              <a:ext cx="6362698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Group 70"/>
          <p:cNvGrpSpPr/>
          <p:nvPr userDrawn="1"/>
        </p:nvGrpSpPr>
        <p:grpSpPr>
          <a:xfrm>
            <a:off x="465667" y="4317910"/>
            <a:ext cx="8221132" cy="0"/>
            <a:chOff x="465667" y="2451010"/>
            <a:chExt cx="8221132" cy="0"/>
          </a:xfrm>
        </p:grpSpPr>
        <p:cxnSp>
          <p:nvCxnSpPr>
            <p:cNvPr id="72" name="Straight Connector 71"/>
            <p:cNvCxnSpPr/>
            <p:nvPr userDrawn="1"/>
          </p:nvCxnSpPr>
          <p:spPr>
            <a:xfrm>
              <a:off x="465667" y="2451010"/>
              <a:ext cx="1862666" cy="0"/>
            </a:xfrm>
            <a:prstGeom prst="line">
              <a:avLst/>
            </a:prstGeom>
            <a:ln w="12700" cap="rnd">
              <a:solidFill>
                <a:schemeClr val="accent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324101" y="2451010"/>
              <a:ext cx="6362698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Text Placeholder 6"/>
          <p:cNvSpPr>
            <a:spLocks noGrp="1"/>
          </p:cNvSpPr>
          <p:nvPr>
            <p:ph type="body" sz="quarter" idx="39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1435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 userDrawn="1"/>
        </p:nvSpPr>
        <p:spPr>
          <a:xfrm>
            <a:off x="1828800" y="5901267"/>
            <a:ext cx="6858000" cy="245534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1828800" y="2048931"/>
            <a:ext cx="6858000" cy="7985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1828800" y="3026833"/>
            <a:ext cx="6858000" cy="7985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1828800" y="3987801"/>
            <a:ext cx="6858000" cy="7985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2048752"/>
            <a:ext cx="1295399" cy="798753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3026655"/>
            <a:ext cx="1295399" cy="798753"/>
          </a:xfrm>
          <a:noFill/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0" y="3987622"/>
            <a:ext cx="1295399" cy="798753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142848" y="2083532"/>
            <a:ext cx="2167128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6435197" y="2083532"/>
            <a:ext cx="2234907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/>
          </p:nvPr>
        </p:nvSpPr>
        <p:spPr>
          <a:xfrm>
            <a:off x="4142848" y="3061435"/>
            <a:ext cx="2167128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/>
          </p:nvPr>
        </p:nvSpPr>
        <p:spPr>
          <a:xfrm>
            <a:off x="6435197" y="3061435"/>
            <a:ext cx="2234907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4142848" y="4022402"/>
            <a:ext cx="2167128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3"/>
          </p:nvPr>
        </p:nvSpPr>
        <p:spPr>
          <a:xfrm>
            <a:off x="6435197" y="4022402"/>
            <a:ext cx="2234907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822181" y="1506537"/>
            <a:ext cx="2186783" cy="40692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4144165" y="1506537"/>
            <a:ext cx="2165618" cy="40692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6444982" y="1506537"/>
            <a:ext cx="2241818" cy="40692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4"/>
          </p:nvPr>
        </p:nvSpPr>
        <p:spPr>
          <a:xfrm>
            <a:off x="1822182" y="1506539"/>
            <a:ext cx="2186783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5"/>
          </p:nvPr>
        </p:nvSpPr>
        <p:spPr>
          <a:xfrm>
            <a:off x="4144167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6"/>
          </p:nvPr>
        </p:nvSpPr>
        <p:spPr>
          <a:xfrm>
            <a:off x="6453450" y="1506539"/>
            <a:ext cx="2233350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1828800" y="2083532"/>
            <a:ext cx="2182476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8"/>
          </p:nvPr>
        </p:nvSpPr>
        <p:spPr>
          <a:xfrm>
            <a:off x="1828800" y="3061435"/>
            <a:ext cx="2182476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29"/>
          </p:nvPr>
        </p:nvSpPr>
        <p:spPr>
          <a:xfrm>
            <a:off x="1828800" y="4022402"/>
            <a:ext cx="2182476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9" name="Rectangle 48"/>
          <p:cNvSpPr/>
          <p:nvPr userDrawn="1"/>
        </p:nvSpPr>
        <p:spPr>
          <a:xfrm>
            <a:off x="1828800" y="4944533"/>
            <a:ext cx="6858000" cy="7985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51" name="Text Placeholder 3"/>
          <p:cNvSpPr>
            <a:spLocks noGrp="1"/>
          </p:cNvSpPr>
          <p:nvPr>
            <p:ph type="body" sz="quarter" idx="30"/>
          </p:nvPr>
        </p:nvSpPr>
        <p:spPr>
          <a:xfrm>
            <a:off x="457200" y="4944354"/>
            <a:ext cx="1295399" cy="798753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31"/>
          </p:nvPr>
        </p:nvSpPr>
        <p:spPr>
          <a:xfrm>
            <a:off x="4142848" y="4979134"/>
            <a:ext cx="2167128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32"/>
          </p:nvPr>
        </p:nvSpPr>
        <p:spPr>
          <a:xfrm>
            <a:off x="6435197" y="4979134"/>
            <a:ext cx="2234907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3"/>
          </p:nvPr>
        </p:nvSpPr>
        <p:spPr>
          <a:xfrm>
            <a:off x="1828800" y="4979134"/>
            <a:ext cx="2182476" cy="729192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67" name="Straight Connector 66"/>
          <p:cNvCxnSpPr/>
          <p:nvPr userDrawn="1"/>
        </p:nvCxnSpPr>
        <p:spPr>
          <a:xfrm>
            <a:off x="457200" y="2939960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 userDrawn="1"/>
        </p:nvCxnSpPr>
        <p:spPr>
          <a:xfrm>
            <a:off x="457200" y="3909395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 userDrawn="1"/>
        </p:nvCxnSpPr>
        <p:spPr>
          <a:xfrm>
            <a:off x="457200" y="4874596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 userDrawn="1"/>
        </p:nvCxnSpPr>
        <p:spPr>
          <a:xfrm>
            <a:off x="457200" y="5814396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 Placeholder 3"/>
          <p:cNvSpPr>
            <a:spLocks noGrp="1"/>
          </p:cNvSpPr>
          <p:nvPr>
            <p:ph type="body" sz="quarter" idx="34"/>
          </p:nvPr>
        </p:nvSpPr>
        <p:spPr>
          <a:xfrm>
            <a:off x="457200" y="5884831"/>
            <a:ext cx="1295399" cy="266055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2" name="Text Placeholder 5"/>
          <p:cNvSpPr>
            <a:spLocks noGrp="1"/>
          </p:cNvSpPr>
          <p:nvPr>
            <p:ph type="body" sz="quarter" idx="35"/>
          </p:nvPr>
        </p:nvSpPr>
        <p:spPr>
          <a:xfrm>
            <a:off x="4142848" y="5896416"/>
            <a:ext cx="2167128" cy="242885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100" baseline="0">
                <a:solidFill>
                  <a:schemeClr val="bg1"/>
                </a:solidFill>
              </a:defRPr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3" name="Text Placeholder 5"/>
          <p:cNvSpPr>
            <a:spLocks noGrp="1"/>
          </p:cNvSpPr>
          <p:nvPr>
            <p:ph type="body" sz="quarter" idx="36"/>
          </p:nvPr>
        </p:nvSpPr>
        <p:spPr>
          <a:xfrm>
            <a:off x="6435197" y="5896416"/>
            <a:ext cx="2234907" cy="242885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100" baseline="0">
                <a:solidFill>
                  <a:schemeClr val="bg1"/>
                </a:solidFill>
              </a:defRPr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4" name="Text Placeholder 5"/>
          <p:cNvSpPr>
            <a:spLocks noGrp="1"/>
          </p:cNvSpPr>
          <p:nvPr>
            <p:ph type="body" sz="quarter" idx="37"/>
          </p:nvPr>
        </p:nvSpPr>
        <p:spPr>
          <a:xfrm>
            <a:off x="1828800" y="5896416"/>
            <a:ext cx="2182476" cy="242885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100" baseline="0">
                <a:solidFill>
                  <a:schemeClr val="bg1"/>
                </a:solidFill>
              </a:defRPr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036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7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 userDrawn="1"/>
        </p:nvSpPr>
        <p:spPr>
          <a:xfrm>
            <a:off x="1828800" y="4960408"/>
            <a:ext cx="6858000" cy="245534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1828800" y="2048932"/>
            <a:ext cx="6858000" cy="54511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0" y="2048752"/>
            <a:ext cx="1295399" cy="545225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/>
          </p:nvPr>
        </p:nvSpPr>
        <p:spPr>
          <a:xfrm>
            <a:off x="4142848" y="2083531"/>
            <a:ext cx="2167128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9"/>
          </p:nvPr>
        </p:nvSpPr>
        <p:spPr>
          <a:xfrm>
            <a:off x="6435197" y="2083531"/>
            <a:ext cx="2234907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822181" y="1506537"/>
            <a:ext cx="2186783" cy="40692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4144165" y="1506537"/>
            <a:ext cx="2165618" cy="40692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6444982" y="1506537"/>
            <a:ext cx="2241818" cy="40692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4"/>
          </p:nvPr>
        </p:nvSpPr>
        <p:spPr>
          <a:xfrm>
            <a:off x="1822182" y="1506539"/>
            <a:ext cx="2186783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1"/>
          <p:cNvSpPr>
            <a:spLocks noGrp="1"/>
          </p:cNvSpPr>
          <p:nvPr>
            <p:ph type="body" sz="quarter" idx="25"/>
          </p:nvPr>
        </p:nvSpPr>
        <p:spPr>
          <a:xfrm>
            <a:off x="4144167" y="1506539"/>
            <a:ext cx="2165618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1"/>
          <p:cNvSpPr>
            <a:spLocks noGrp="1"/>
          </p:cNvSpPr>
          <p:nvPr>
            <p:ph type="body" sz="quarter" idx="26"/>
          </p:nvPr>
        </p:nvSpPr>
        <p:spPr>
          <a:xfrm>
            <a:off x="6453450" y="1506539"/>
            <a:ext cx="2233350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27"/>
          </p:nvPr>
        </p:nvSpPr>
        <p:spPr>
          <a:xfrm>
            <a:off x="1828800" y="2083531"/>
            <a:ext cx="2182476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1" name="Text Placeholder 3"/>
          <p:cNvSpPr>
            <a:spLocks noGrp="1"/>
          </p:cNvSpPr>
          <p:nvPr>
            <p:ph type="body" sz="quarter" idx="34"/>
          </p:nvPr>
        </p:nvSpPr>
        <p:spPr>
          <a:xfrm>
            <a:off x="457200" y="4943972"/>
            <a:ext cx="1295399" cy="266055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5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2" name="Text Placeholder 5"/>
          <p:cNvSpPr>
            <a:spLocks noGrp="1"/>
          </p:cNvSpPr>
          <p:nvPr>
            <p:ph type="body" sz="quarter" idx="35"/>
          </p:nvPr>
        </p:nvSpPr>
        <p:spPr>
          <a:xfrm>
            <a:off x="4142848" y="4955557"/>
            <a:ext cx="2167128" cy="242885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100" baseline="0">
                <a:solidFill>
                  <a:schemeClr val="bg1"/>
                </a:solidFill>
              </a:defRPr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3" name="Text Placeholder 5"/>
          <p:cNvSpPr>
            <a:spLocks noGrp="1"/>
          </p:cNvSpPr>
          <p:nvPr>
            <p:ph type="body" sz="quarter" idx="36"/>
          </p:nvPr>
        </p:nvSpPr>
        <p:spPr>
          <a:xfrm>
            <a:off x="6435197" y="4955557"/>
            <a:ext cx="2234907" cy="242885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100" baseline="0">
                <a:solidFill>
                  <a:schemeClr val="bg1"/>
                </a:solidFill>
              </a:defRPr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4" name="Text Placeholder 5"/>
          <p:cNvSpPr>
            <a:spLocks noGrp="1"/>
          </p:cNvSpPr>
          <p:nvPr>
            <p:ph type="body" sz="quarter" idx="37"/>
          </p:nvPr>
        </p:nvSpPr>
        <p:spPr>
          <a:xfrm>
            <a:off x="1828800" y="4955557"/>
            <a:ext cx="2182476" cy="242885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100" baseline="0">
                <a:solidFill>
                  <a:schemeClr val="bg1"/>
                </a:solidFill>
              </a:defRPr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59" name="Straight Connector 58"/>
          <p:cNvCxnSpPr/>
          <p:nvPr userDrawn="1"/>
        </p:nvCxnSpPr>
        <p:spPr>
          <a:xfrm>
            <a:off x="457200" y="2693368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/>
          <p:cNvSpPr/>
          <p:nvPr userDrawn="1"/>
        </p:nvSpPr>
        <p:spPr>
          <a:xfrm>
            <a:off x="1828800" y="2763307"/>
            <a:ext cx="6858000" cy="54511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87" name="Text Placeholder 3"/>
          <p:cNvSpPr>
            <a:spLocks noGrp="1"/>
          </p:cNvSpPr>
          <p:nvPr>
            <p:ph type="body" sz="quarter" idx="39"/>
          </p:nvPr>
        </p:nvSpPr>
        <p:spPr>
          <a:xfrm>
            <a:off x="457200" y="2763127"/>
            <a:ext cx="1295399" cy="545225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8" name="Text Placeholder 5"/>
          <p:cNvSpPr>
            <a:spLocks noGrp="1"/>
          </p:cNvSpPr>
          <p:nvPr>
            <p:ph type="body" sz="quarter" idx="40"/>
          </p:nvPr>
        </p:nvSpPr>
        <p:spPr>
          <a:xfrm>
            <a:off x="4142848" y="2797906"/>
            <a:ext cx="2167128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41"/>
          </p:nvPr>
        </p:nvSpPr>
        <p:spPr>
          <a:xfrm>
            <a:off x="6435197" y="2797906"/>
            <a:ext cx="2234907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0" name="Text Placeholder 5"/>
          <p:cNvSpPr>
            <a:spLocks noGrp="1"/>
          </p:cNvSpPr>
          <p:nvPr>
            <p:ph type="body" sz="quarter" idx="42"/>
          </p:nvPr>
        </p:nvSpPr>
        <p:spPr>
          <a:xfrm>
            <a:off x="1828800" y="2797906"/>
            <a:ext cx="2182476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1" name="Straight Connector 90"/>
          <p:cNvCxnSpPr/>
          <p:nvPr userDrawn="1"/>
        </p:nvCxnSpPr>
        <p:spPr>
          <a:xfrm>
            <a:off x="457200" y="3407743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Rectangle 91"/>
          <p:cNvSpPr/>
          <p:nvPr userDrawn="1"/>
        </p:nvSpPr>
        <p:spPr>
          <a:xfrm>
            <a:off x="1828800" y="3477682"/>
            <a:ext cx="6858000" cy="54511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93" name="Text Placeholder 3"/>
          <p:cNvSpPr>
            <a:spLocks noGrp="1"/>
          </p:cNvSpPr>
          <p:nvPr>
            <p:ph type="body" sz="quarter" idx="43"/>
          </p:nvPr>
        </p:nvSpPr>
        <p:spPr>
          <a:xfrm>
            <a:off x="457200" y="3477502"/>
            <a:ext cx="1295399" cy="545225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4" name="Text Placeholder 5"/>
          <p:cNvSpPr>
            <a:spLocks noGrp="1"/>
          </p:cNvSpPr>
          <p:nvPr>
            <p:ph type="body" sz="quarter" idx="44"/>
          </p:nvPr>
        </p:nvSpPr>
        <p:spPr>
          <a:xfrm>
            <a:off x="4142848" y="3512281"/>
            <a:ext cx="2167128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5" name="Text Placeholder 5"/>
          <p:cNvSpPr>
            <a:spLocks noGrp="1"/>
          </p:cNvSpPr>
          <p:nvPr>
            <p:ph type="body" sz="quarter" idx="45"/>
          </p:nvPr>
        </p:nvSpPr>
        <p:spPr>
          <a:xfrm>
            <a:off x="6435197" y="3512281"/>
            <a:ext cx="2234907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6" name="Text Placeholder 5"/>
          <p:cNvSpPr>
            <a:spLocks noGrp="1"/>
          </p:cNvSpPr>
          <p:nvPr>
            <p:ph type="body" sz="quarter" idx="46"/>
          </p:nvPr>
        </p:nvSpPr>
        <p:spPr>
          <a:xfrm>
            <a:off x="1828800" y="3512281"/>
            <a:ext cx="2182476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7" name="Straight Connector 96"/>
          <p:cNvCxnSpPr/>
          <p:nvPr userDrawn="1"/>
        </p:nvCxnSpPr>
        <p:spPr>
          <a:xfrm>
            <a:off x="457200" y="4122118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 97"/>
          <p:cNvSpPr/>
          <p:nvPr userDrawn="1"/>
        </p:nvSpPr>
        <p:spPr>
          <a:xfrm>
            <a:off x="1828800" y="4192057"/>
            <a:ext cx="6858000" cy="545112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36576" tIns="36576" rIns="36576" bIns="36576" numCol="1" rtlCol="0" anchor="ctr" anchorCtr="0" compatLnSpc="1">
            <a:prstTxWarp prst="textNoShape">
              <a:avLst/>
            </a:prstTxWarp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99" name="Text Placeholder 3"/>
          <p:cNvSpPr>
            <a:spLocks noGrp="1"/>
          </p:cNvSpPr>
          <p:nvPr>
            <p:ph type="body" sz="quarter" idx="47"/>
          </p:nvPr>
        </p:nvSpPr>
        <p:spPr>
          <a:xfrm>
            <a:off x="457200" y="4191877"/>
            <a:ext cx="1295399" cy="545225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0" name="Text Placeholder 5"/>
          <p:cNvSpPr>
            <a:spLocks noGrp="1"/>
          </p:cNvSpPr>
          <p:nvPr>
            <p:ph type="body" sz="quarter" idx="48"/>
          </p:nvPr>
        </p:nvSpPr>
        <p:spPr>
          <a:xfrm>
            <a:off x="4142848" y="4226656"/>
            <a:ext cx="2167128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1" name="Text Placeholder 5"/>
          <p:cNvSpPr>
            <a:spLocks noGrp="1"/>
          </p:cNvSpPr>
          <p:nvPr>
            <p:ph type="body" sz="quarter" idx="49"/>
          </p:nvPr>
        </p:nvSpPr>
        <p:spPr>
          <a:xfrm>
            <a:off x="6435197" y="4226656"/>
            <a:ext cx="2234907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2" name="Text Placeholder 5"/>
          <p:cNvSpPr>
            <a:spLocks noGrp="1"/>
          </p:cNvSpPr>
          <p:nvPr>
            <p:ph type="body" sz="quarter" idx="50"/>
          </p:nvPr>
        </p:nvSpPr>
        <p:spPr>
          <a:xfrm>
            <a:off x="1828800" y="4226656"/>
            <a:ext cx="2182476" cy="497743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103" name="Straight Connector 102"/>
          <p:cNvCxnSpPr/>
          <p:nvPr userDrawn="1"/>
        </p:nvCxnSpPr>
        <p:spPr>
          <a:xfrm>
            <a:off x="457200" y="4853427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Text Placeholder 6"/>
          <p:cNvSpPr>
            <a:spLocks noGrp="1"/>
          </p:cNvSpPr>
          <p:nvPr>
            <p:ph type="body" sz="quarter" idx="51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5" name="Text Placeholder 4"/>
          <p:cNvSpPr>
            <a:spLocks noGrp="1"/>
          </p:cNvSpPr>
          <p:nvPr>
            <p:ph type="body" sz="quarter" idx="52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8108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8 - 3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881718" y="1515533"/>
            <a:ext cx="1943099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1881718" y="3221566"/>
            <a:ext cx="1943099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1881718" y="4961466"/>
            <a:ext cx="1943099" cy="12107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3963190" y="1515355"/>
            <a:ext cx="4740543" cy="1210912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6" name="Content Placeholder 2"/>
          <p:cNvSpPr>
            <a:spLocks noGrp="1"/>
          </p:cNvSpPr>
          <p:nvPr>
            <p:ph idx="16"/>
          </p:nvPr>
        </p:nvSpPr>
        <p:spPr>
          <a:xfrm>
            <a:off x="3963190" y="3208688"/>
            <a:ext cx="4740543" cy="1210912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7" name="Content Placeholder 2"/>
          <p:cNvSpPr>
            <a:spLocks noGrp="1"/>
          </p:cNvSpPr>
          <p:nvPr>
            <p:ph idx="17"/>
          </p:nvPr>
        </p:nvSpPr>
        <p:spPr>
          <a:xfrm>
            <a:off x="3963190" y="4961288"/>
            <a:ext cx="4740543" cy="1210912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2990760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457200" y="4696793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1" y="1515354"/>
            <a:ext cx="1371599" cy="1210912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1" y="3221388"/>
            <a:ext cx="1371599" cy="1210912"/>
          </a:xfrm>
          <a:noFill/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1" y="4961287"/>
            <a:ext cx="1371599" cy="1210912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024592" y="1638299"/>
            <a:ext cx="1657350" cy="952501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024592" y="3359149"/>
            <a:ext cx="1657350" cy="952501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2024592" y="5075766"/>
            <a:ext cx="1657350" cy="952501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5419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617980"/>
            <a:ext cx="8229600" cy="430203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2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9048" y="2605154"/>
            <a:ext cx="8229600" cy="939801"/>
          </a:xfrm>
        </p:spPr>
        <p:txBody>
          <a:bodyPr>
            <a:normAutofit/>
          </a:bodyPr>
          <a:lstStyle>
            <a:lvl1pPr>
              <a:defRPr sz="2400" baseline="0">
                <a:solidFill>
                  <a:schemeClr val="tx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Freeform 10"/>
          <p:cNvSpPr>
            <a:spLocks noChangeArrowheads="1"/>
          </p:cNvSpPr>
          <p:nvPr userDrawn="1"/>
        </p:nvSpPr>
        <p:spPr bwMode="gray">
          <a:xfrm rot="16200000" flipH="1">
            <a:off x="8463352" y="4375"/>
            <a:ext cx="685022" cy="676276"/>
          </a:xfrm>
          <a:custGeom>
            <a:avLst/>
            <a:gdLst>
              <a:gd name="connsiteX0" fmla="*/ 0 w 1119189"/>
              <a:gd name="connsiteY0" fmla="*/ 0 h 1104900"/>
              <a:gd name="connsiteX1" fmla="*/ 0 w 1119189"/>
              <a:gd name="connsiteY1" fmla="*/ 1104900 h 1104900"/>
              <a:gd name="connsiteX2" fmla="*/ 358775 w 1119189"/>
              <a:gd name="connsiteY2" fmla="*/ 1104900 h 1104900"/>
              <a:gd name="connsiteX3" fmla="*/ 358775 w 1119189"/>
              <a:gd name="connsiteY3" fmla="*/ 1104900 h 1104900"/>
              <a:gd name="connsiteX4" fmla="*/ 1119189 w 1119189"/>
              <a:gd name="connsiteY4" fmla="*/ 1104900 h 1104900"/>
              <a:gd name="connsiteX5" fmla="*/ 1119189 w 1119189"/>
              <a:gd name="connsiteY5" fmla="*/ 750888 h 1104900"/>
              <a:gd name="connsiteX6" fmla="*/ 358775 w 1119189"/>
              <a:gd name="connsiteY6" fmla="*/ 750888 h 1104900"/>
              <a:gd name="connsiteX7" fmla="*/ 358775 w 1119189"/>
              <a:gd name="connsiteY7" fmla="*/ 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9189" h="1104900">
                <a:moveTo>
                  <a:pt x="0" y="0"/>
                </a:moveTo>
                <a:lnTo>
                  <a:pt x="0" y="1104900"/>
                </a:lnTo>
                <a:lnTo>
                  <a:pt x="358775" y="1104900"/>
                </a:lnTo>
                <a:lnTo>
                  <a:pt x="358775" y="1104900"/>
                </a:lnTo>
                <a:lnTo>
                  <a:pt x="1119189" y="1104900"/>
                </a:lnTo>
                <a:lnTo>
                  <a:pt x="1119189" y="750888"/>
                </a:lnTo>
                <a:lnTo>
                  <a:pt x="358775" y="750888"/>
                </a:lnTo>
                <a:lnTo>
                  <a:pt x="3587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eaVert" wrap="square" anchor="ctr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 dirty="0" smtClean="0">
              <a:solidFill>
                <a:srgbClr val="00A4E4"/>
              </a:solidFill>
            </a:endParaRPr>
          </a:p>
        </p:txBody>
      </p:sp>
      <p:sp>
        <p:nvSpPr>
          <p:cNvPr id="20" name="Freeform 5"/>
          <p:cNvSpPr>
            <a:spLocks noEditPoints="1"/>
          </p:cNvSpPr>
          <p:nvPr userDrawn="1"/>
        </p:nvSpPr>
        <p:spPr bwMode="auto">
          <a:xfrm>
            <a:off x="523875" y="6453188"/>
            <a:ext cx="179388" cy="185737"/>
          </a:xfrm>
          <a:custGeom>
            <a:avLst/>
            <a:gdLst>
              <a:gd name="T0" fmla="*/ 58 w 113"/>
              <a:gd name="T1" fmla="*/ 32 h 117"/>
              <a:gd name="T2" fmla="*/ 75 w 113"/>
              <a:gd name="T3" fmla="*/ 72 h 117"/>
              <a:gd name="T4" fmla="*/ 39 w 113"/>
              <a:gd name="T5" fmla="*/ 72 h 117"/>
              <a:gd name="T6" fmla="*/ 58 w 113"/>
              <a:gd name="T7" fmla="*/ 32 h 117"/>
              <a:gd name="T8" fmla="*/ 54 w 113"/>
              <a:gd name="T9" fmla="*/ 0 h 117"/>
              <a:gd name="T10" fmla="*/ 0 w 113"/>
              <a:gd name="T11" fmla="*/ 117 h 117"/>
              <a:gd name="T12" fmla="*/ 19 w 113"/>
              <a:gd name="T13" fmla="*/ 117 h 117"/>
              <a:gd name="T14" fmla="*/ 32 w 113"/>
              <a:gd name="T15" fmla="*/ 88 h 117"/>
              <a:gd name="T16" fmla="*/ 82 w 113"/>
              <a:gd name="T17" fmla="*/ 88 h 117"/>
              <a:gd name="T18" fmla="*/ 94 w 113"/>
              <a:gd name="T19" fmla="*/ 117 h 117"/>
              <a:gd name="T20" fmla="*/ 113 w 113"/>
              <a:gd name="T21" fmla="*/ 117 h 117"/>
              <a:gd name="T22" fmla="*/ 61 w 113"/>
              <a:gd name="T23" fmla="*/ 0 h 117"/>
              <a:gd name="T24" fmla="*/ 54 w 113"/>
              <a:gd name="T25" fmla="*/ 0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13" h="117">
                <a:moveTo>
                  <a:pt x="58" y="32"/>
                </a:moveTo>
                <a:lnTo>
                  <a:pt x="75" y="72"/>
                </a:lnTo>
                <a:lnTo>
                  <a:pt x="39" y="72"/>
                </a:lnTo>
                <a:lnTo>
                  <a:pt x="58" y="32"/>
                </a:lnTo>
                <a:close/>
                <a:moveTo>
                  <a:pt x="54" y="0"/>
                </a:moveTo>
                <a:lnTo>
                  <a:pt x="0" y="117"/>
                </a:lnTo>
                <a:lnTo>
                  <a:pt x="19" y="117"/>
                </a:lnTo>
                <a:lnTo>
                  <a:pt x="32" y="88"/>
                </a:lnTo>
                <a:lnTo>
                  <a:pt x="82" y="88"/>
                </a:lnTo>
                <a:lnTo>
                  <a:pt x="94" y="117"/>
                </a:lnTo>
                <a:lnTo>
                  <a:pt x="113" y="117"/>
                </a:lnTo>
                <a:lnTo>
                  <a:pt x="61" y="0"/>
                </a:lnTo>
                <a:lnTo>
                  <a:pt x="5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1" name="Rectangle 6"/>
          <p:cNvSpPr>
            <a:spLocks noChangeArrowheads="1"/>
          </p:cNvSpPr>
          <p:nvPr userDrawn="1"/>
        </p:nvSpPr>
        <p:spPr bwMode="auto">
          <a:xfrm>
            <a:off x="733425" y="6453188"/>
            <a:ext cx="28575" cy="18573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2" name="Freeform 7"/>
          <p:cNvSpPr>
            <a:spLocks/>
          </p:cNvSpPr>
          <p:nvPr userDrawn="1"/>
        </p:nvSpPr>
        <p:spPr bwMode="auto">
          <a:xfrm>
            <a:off x="803275" y="6450013"/>
            <a:ext cx="180975" cy="192087"/>
          </a:xfrm>
          <a:custGeom>
            <a:avLst/>
            <a:gdLst>
              <a:gd name="T0" fmla="*/ 137 w 237"/>
              <a:gd name="T1" fmla="*/ 121 h 252"/>
              <a:gd name="T2" fmla="*/ 237 w 237"/>
              <a:gd name="T3" fmla="*/ 121 h 252"/>
              <a:gd name="T4" fmla="*/ 237 w 237"/>
              <a:gd name="T5" fmla="*/ 129 h 252"/>
              <a:gd name="T6" fmla="*/ 230 w 237"/>
              <a:gd name="T7" fmla="*/ 177 h 252"/>
              <a:gd name="T8" fmla="*/ 209 w 237"/>
              <a:gd name="T9" fmla="*/ 214 h 252"/>
              <a:gd name="T10" fmla="*/ 123 w 237"/>
              <a:gd name="T11" fmla="*/ 252 h 252"/>
              <a:gd name="T12" fmla="*/ 36 w 237"/>
              <a:gd name="T13" fmla="*/ 215 h 252"/>
              <a:gd name="T14" fmla="*/ 0 w 237"/>
              <a:gd name="T15" fmla="*/ 127 h 252"/>
              <a:gd name="T16" fmla="*/ 37 w 237"/>
              <a:gd name="T17" fmla="*/ 37 h 252"/>
              <a:gd name="T18" fmla="*/ 127 w 237"/>
              <a:gd name="T19" fmla="*/ 0 h 252"/>
              <a:gd name="T20" fmla="*/ 180 w 237"/>
              <a:gd name="T21" fmla="*/ 12 h 252"/>
              <a:gd name="T22" fmla="*/ 226 w 237"/>
              <a:gd name="T23" fmla="*/ 49 h 252"/>
              <a:gd name="T24" fmla="*/ 200 w 237"/>
              <a:gd name="T25" fmla="*/ 74 h 252"/>
              <a:gd name="T26" fmla="*/ 127 w 237"/>
              <a:gd name="T27" fmla="*/ 34 h 252"/>
              <a:gd name="T28" fmla="*/ 63 w 237"/>
              <a:gd name="T29" fmla="*/ 61 h 252"/>
              <a:gd name="T30" fmla="*/ 37 w 237"/>
              <a:gd name="T31" fmla="*/ 126 h 252"/>
              <a:gd name="T32" fmla="*/ 66 w 237"/>
              <a:gd name="T33" fmla="*/ 193 h 252"/>
              <a:gd name="T34" fmla="*/ 125 w 237"/>
              <a:gd name="T35" fmla="*/ 217 h 252"/>
              <a:gd name="T36" fmla="*/ 173 w 237"/>
              <a:gd name="T37" fmla="*/ 199 h 252"/>
              <a:gd name="T38" fmla="*/ 197 w 237"/>
              <a:gd name="T39" fmla="*/ 155 h 252"/>
              <a:gd name="T40" fmla="*/ 137 w 237"/>
              <a:gd name="T41" fmla="*/ 155 h 252"/>
              <a:gd name="T42" fmla="*/ 137 w 237"/>
              <a:gd name="T43" fmla="*/ 121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37" h="252">
                <a:moveTo>
                  <a:pt x="137" y="121"/>
                </a:moveTo>
                <a:cubicBezTo>
                  <a:pt x="237" y="121"/>
                  <a:pt x="237" y="121"/>
                  <a:pt x="237" y="121"/>
                </a:cubicBezTo>
                <a:cubicBezTo>
                  <a:pt x="237" y="129"/>
                  <a:pt x="237" y="129"/>
                  <a:pt x="237" y="129"/>
                </a:cubicBezTo>
                <a:cubicBezTo>
                  <a:pt x="237" y="147"/>
                  <a:pt x="235" y="163"/>
                  <a:pt x="230" y="177"/>
                </a:cubicBezTo>
                <a:cubicBezTo>
                  <a:pt x="226" y="190"/>
                  <a:pt x="219" y="203"/>
                  <a:pt x="209" y="214"/>
                </a:cubicBezTo>
                <a:cubicBezTo>
                  <a:pt x="187" y="239"/>
                  <a:pt x="158" y="252"/>
                  <a:pt x="123" y="252"/>
                </a:cubicBezTo>
                <a:cubicBezTo>
                  <a:pt x="89" y="252"/>
                  <a:pt x="60" y="240"/>
                  <a:pt x="36" y="215"/>
                </a:cubicBezTo>
                <a:cubicBezTo>
                  <a:pt x="12" y="191"/>
                  <a:pt x="0" y="161"/>
                  <a:pt x="0" y="127"/>
                </a:cubicBezTo>
                <a:cubicBezTo>
                  <a:pt x="0" y="91"/>
                  <a:pt x="12" y="62"/>
                  <a:pt x="37" y="37"/>
                </a:cubicBezTo>
                <a:cubicBezTo>
                  <a:pt x="61" y="12"/>
                  <a:pt x="91" y="0"/>
                  <a:pt x="127" y="0"/>
                </a:cubicBezTo>
                <a:cubicBezTo>
                  <a:pt x="146" y="0"/>
                  <a:pt x="163" y="4"/>
                  <a:pt x="180" y="12"/>
                </a:cubicBezTo>
                <a:cubicBezTo>
                  <a:pt x="195" y="19"/>
                  <a:pt x="211" y="32"/>
                  <a:pt x="226" y="49"/>
                </a:cubicBezTo>
                <a:cubicBezTo>
                  <a:pt x="200" y="74"/>
                  <a:pt x="200" y="74"/>
                  <a:pt x="200" y="74"/>
                </a:cubicBezTo>
                <a:cubicBezTo>
                  <a:pt x="180" y="48"/>
                  <a:pt x="156" y="34"/>
                  <a:pt x="127" y="34"/>
                </a:cubicBezTo>
                <a:cubicBezTo>
                  <a:pt x="102" y="34"/>
                  <a:pt x="80" y="43"/>
                  <a:pt x="63" y="61"/>
                </a:cubicBezTo>
                <a:cubicBezTo>
                  <a:pt x="45" y="78"/>
                  <a:pt x="37" y="100"/>
                  <a:pt x="37" y="126"/>
                </a:cubicBezTo>
                <a:cubicBezTo>
                  <a:pt x="37" y="153"/>
                  <a:pt x="46" y="176"/>
                  <a:pt x="66" y="193"/>
                </a:cubicBezTo>
                <a:cubicBezTo>
                  <a:pt x="84" y="209"/>
                  <a:pt x="103" y="217"/>
                  <a:pt x="125" y="217"/>
                </a:cubicBezTo>
                <a:cubicBezTo>
                  <a:pt x="143" y="217"/>
                  <a:pt x="159" y="211"/>
                  <a:pt x="173" y="199"/>
                </a:cubicBezTo>
                <a:cubicBezTo>
                  <a:pt x="187" y="187"/>
                  <a:pt x="195" y="172"/>
                  <a:pt x="197" y="155"/>
                </a:cubicBezTo>
                <a:cubicBezTo>
                  <a:pt x="137" y="155"/>
                  <a:pt x="137" y="155"/>
                  <a:pt x="137" y="155"/>
                </a:cubicBezTo>
                <a:lnTo>
                  <a:pt x="137" y="1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3" name="Freeform 8"/>
          <p:cNvSpPr>
            <a:spLocks noEditPoints="1"/>
          </p:cNvSpPr>
          <p:nvPr userDrawn="1"/>
        </p:nvSpPr>
        <p:spPr bwMode="auto">
          <a:xfrm>
            <a:off x="457200" y="6380163"/>
            <a:ext cx="609600" cy="331787"/>
          </a:xfrm>
          <a:custGeom>
            <a:avLst/>
            <a:gdLst>
              <a:gd name="T0" fmla="*/ 16 w 384"/>
              <a:gd name="T1" fmla="*/ 16 h 209"/>
              <a:gd name="T2" fmla="*/ 369 w 384"/>
              <a:gd name="T3" fmla="*/ 16 h 209"/>
              <a:gd name="T4" fmla="*/ 369 w 384"/>
              <a:gd name="T5" fmla="*/ 193 h 209"/>
              <a:gd name="T6" fmla="*/ 16 w 384"/>
              <a:gd name="T7" fmla="*/ 193 h 209"/>
              <a:gd name="T8" fmla="*/ 16 w 384"/>
              <a:gd name="T9" fmla="*/ 16 h 209"/>
              <a:gd name="T10" fmla="*/ 0 w 384"/>
              <a:gd name="T11" fmla="*/ 209 h 209"/>
              <a:gd name="T12" fmla="*/ 384 w 384"/>
              <a:gd name="T13" fmla="*/ 209 h 209"/>
              <a:gd name="T14" fmla="*/ 384 w 384"/>
              <a:gd name="T15" fmla="*/ 0 h 209"/>
              <a:gd name="T16" fmla="*/ 0 w 384"/>
              <a:gd name="T17" fmla="*/ 0 h 209"/>
              <a:gd name="T18" fmla="*/ 0 w 384"/>
              <a:gd name="T19" fmla="*/ 209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84" h="209">
                <a:moveTo>
                  <a:pt x="16" y="16"/>
                </a:moveTo>
                <a:lnTo>
                  <a:pt x="369" y="16"/>
                </a:lnTo>
                <a:lnTo>
                  <a:pt x="369" y="193"/>
                </a:lnTo>
                <a:lnTo>
                  <a:pt x="16" y="193"/>
                </a:lnTo>
                <a:lnTo>
                  <a:pt x="16" y="16"/>
                </a:lnTo>
                <a:close/>
                <a:moveTo>
                  <a:pt x="0" y="209"/>
                </a:moveTo>
                <a:lnTo>
                  <a:pt x="384" y="209"/>
                </a:lnTo>
                <a:lnTo>
                  <a:pt x="384" y="0"/>
                </a:lnTo>
                <a:lnTo>
                  <a:pt x="0" y="0"/>
                </a:lnTo>
                <a:lnTo>
                  <a:pt x="0" y="20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8008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8 - 3 Rows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881718" y="1515534"/>
            <a:ext cx="1943099" cy="9993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1881718" y="2811992"/>
            <a:ext cx="1943099" cy="9993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1881718" y="4104217"/>
            <a:ext cx="1943099" cy="9993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3963190" y="1515355"/>
            <a:ext cx="4740543" cy="999506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6" name="Content Placeholder 2"/>
          <p:cNvSpPr>
            <a:spLocks noGrp="1"/>
          </p:cNvSpPr>
          <p:nvPr>
            <p:ph idx="16"/>
          </p:nvPr>
        </p:nvSpPr>
        <p:spPr>
          <a:xfrm>
            <a:off x="3963190" y="2799113"/>
            <a:ext cx="4740543" cy="999506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7" name="Content Placeholder 2"/>
          <p:cNvSpPr>
            <a:spLocks noGrp="1"/>
          </p:cNvSpPr>
          <p:nvPr>
            <p:ph idx="17"/>
          </p:nvPr>
        </p:nvSpPr>
        <p:spPr>
          <a:xfrm>
            <a:off x="3963190" y="4104038"/>
            <a:ext cx="4740543" cy="999506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2647860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457200" y="3963368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1" y="1515354"/>
            <a:ext cx="1371599" cy="999506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1" y="2811813"/>
            <a:ext cx="1371599" cy="999506"/>
          </a:xfrm>
          <a:noFill/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1" y="4104037"/>
            <a:ext cx="1371599" cy="999506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024592" y="1638299"/>
            <a:ext cx="1657350" cy="786209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024592" y="2949574"/>
            <a:ext cx="1657350" cy="786209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2024592" y="4218516"/>
            <a:ext cx="1657350" cy="786209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51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52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8273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8 - 4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881718" y="1515533"/>
            <a:ext cx="1504949" cy="943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1881718" y="2752063"/>
            <a:ext cx="1504949" cy="943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1881718" y="3987799"/>
            <a:ext cx="1504949" cy="943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3513667" y="1515355"/>
            <a:ext cx="5190067" cy="944057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6" name="Content Placeholder 2"/>
          <p:cNvSpPr>
            <a:spLocks noGrp="1"/>
          </p:cNvSpPr>
          <p:nvPr>
            <p:ph idx="16"/>
          </p:nvPr>
        </p:nvSpPr>
        <p:spPr>
          <a:xfrm>
            <a:off x="3513667" y="2739185"/>
            <a:ext cx="5190067" cy="944057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7" name="Content Placeholder 2"/>
          <p:cNvSpPr>
            <a:spLocks noGrp="1"/>
          </p:cNvSpPr>
          <p:nvPr>
            <p:ph idx="17"/>
          </p:nvPr>
        </p:nvSpPr>
        <p:spPr>
          <a:xfrm>
            <a:off x="3513667" y="3987621"/>
            <a:ext cx="5190067" cy="944057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2609760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457200" y="3850126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1" y="1515354"/>
            <a:ext cx="1371599" cy="944057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1" y="2751885"/>
            <a:ext cx="1371599" cy="944057"/>
          </a:xfrm>
          <a:noFill/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1" y="3987620"/>
            <a:ext cx="1371599" cy="944057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010833" y="1612898"/>
            <a:ext cx="1277408" cy="742593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010833" y="2847311"/>
            <a:ext cx="1277408" cy="742593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2010833" y="4102099"/>
            <a:ext cx="1277408" cy="742593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457200" y="5077794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 userDrawn="1"/>
        </p:nvSpPr>
        <p:spPr>
          <a:xfrm>
            <a:off x="1881718" y="5240866"/>
            <a:ext cx="1504949" cy="943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35" name="Content Placeholder 2"/>
          <p:cNvSpPr>
            <a:spLocks noGrp="1"/>
          </p:cNvSpPr>
          <p:nvPr>
            <p:ph idx="21"/>
          </p:nvPr>
        </p:nvSpPr>
        <p:spPr>
          <a:xfrm>
            <a:off x="3513667" y="5240688"/>
            <a:ext cx="5190067" cy="944057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8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457201" y="5240687"/>
            <a:ext cx="1371599" cy="944057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0833" y="5355166"/>
            <a:ext cx="1277408" cy="742593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24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4917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fo Layout 8 - 4 Rows and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1881718" y="1515534"/>
            <a:ext cx="1504949" cy="741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1881718" y="2466314"/>
            <a:ext cx="1504949" cy="741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1881718" y="3378200"/>
            <a:ext cx="1504949" cy="741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3513667" y="1515356"/>
            <a:ext cx="5190067" cy="742070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6" name="Content Placeholder 2"/>
          <p:cNvSpPr>
            <a:spLocks noGrp="1"/>
          </p:cNvSpPr>
          <p:nvPr>
            <p:ph idx="16"/>
          </p:nvPr>
        </p:nvSpPr>
        <p:spPr>
          <a:xfrm>
            <a:off x="3513667" y="2453436"/>
            <a:ext cx="5190067" cy="742070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7" name="Content Placeholder 2"/>
          <p:cNvSpPr>
            <a:spLocks noGrp="1"/>
          </p:cNvSpPr>
          <p:nvPr>
            <p:ph idx="17"/>
          </p:nvPr>
        </p:nvSpPr>
        <p:spPr>
          <a:xfrm>
            <a:off x="3513667" y="3378022"/>
            <a:ext cx="5190067" cy="742070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39" name="Straight Connector 38"/>
          <p:cNvCxnSpPr/>
          <p:nvPr userDrawn="1"/>
        </p:nvCxnSpPr>
        <p:spPr>
          <a:xfrm>
            <a:off x="457200" y="2362110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>
            <a:off x="457200" y="3288151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457201" y="1515355"/>
            <a:ext cx="1371599" cy="742070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1" y="2466136"/>
            <a:ext cx="1371599" cy="742070"/>
          </a:xfrm>
          <a:noFill/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457201" y="3378021"/>
            <a:ext cx="1371599" cy="742070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2010833" y="1584323"/>
            <a:ext cx="1277408" cy="583711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2010833" y="2532986"/>
            <a:ext cx="1277408" cy="583711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2010833" y="3463924"/>
            <a:ext cx="1277408" cy="583711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457200" y="4220544"/>
            <a:ext cx="8229600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 userDrawn="1"/>
        </p:nvSpPr>
        <p:spPr>
          <a:xfrm>
            <a:off x="1881718" y="4364567"/>
            <a:ext cx="1504949" cy="741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35" name="Content Placeholder 2"/>
          <p:cNvSpPr>
            <a:spLocks noGrp="1"/>
          </p:cNvSpPr>
          <p:nvPr>
            <p:ph idx="21"/>
          </p:nvPr>
        </p:nvSpPr>
        <p:spPr>
          <a:xfrm>
            <a:off x="3513667" y="4364389"/>
            <a:ext cx="5190067" cy="742070"/>
          </a:xfrm>
        </p:spPr>
        <p:txBody>
          <a:bodyPr anchor="ctr" anchorCtr="0">
            <a:normAutofit/>
          </a:bodyPr>
          <a:lstStyle>
            <a:lvl1pPr>
              <a:spcBef>
                <a:spcPts val="500"/>
              </a:spcBef>
              <a:defRPr sz="1200" baseline="0">
                <a:solidFill>
                  <a:schemeClr val="tx2"/>
                </a:solidFill>
              </a:defRPr>
            </a:lvl1pPr>
            <a:lvl2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2pPr>
            <a:lvl3pPr>
              <a:spcBef>
                <a:spcPts val="300"/>
              </a:spcBef>
              <a:defRPr sz="1200" baseline="0">
                <a:solidFill>
                  <a:schemeClr val="tx2"/>
                </a:solidFill>
              </a:defRPr>
            </a:lvl3pPr>
            <a:lvl4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4pPr>
            <a:lvl5pPr>
              <a:spcBef>
                <a:spcPts val="300"/>
              </a:spcBef>
              <a:defRPr sz="1100"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8" name="Text Placeholder 3"/>
          <p:cNvSpPr>
            <a:spLocks noGrp="1"/>
          </p:cNvSpPr>
          <p:nvPr>
            <p:ph type="body" sz="quarter" idx="22"/>
          </p:nvPr>
        </p:nvSpPr>
        <p:spPr>
          <a:xfrm>
            <a:off x="457201" y="4364388"/>
            <a:ext cx="1371599" cy="742070"/>
          </a:xfr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tx2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2010833" y="4450291"/>
            <a:ext cx="1277408" cy="583711"/>
          </a:xfrm>
          <a:ln>
            <a:solidFill>
              <a:schemeClr val="bg1"/>
            </a:solidFill>
          </a:ln>
        </p:spPr>
        <p:txBody>
          <a:bodyPr/>
          <a:lstStyle/>
          <a:p>
            <a:endParaRPr lang="en-US" dirty="0"/>
          </a:p>
        </p:txBody>
      </p:sp>
      <p:sp>
        <p:nvSpPr>
          <p:cNvPr id="42" name="Text Placeholder 6"/>
          <p:cNvSpPr>
            <a:spLocks noGrp="1"/>
          </p:cNvSpPr>
          <p:nvPr>
            <p:ph type="body" sz="quarter" idx="51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7" name="Text Placeholder 4"/>
          <p:cNvSpPr>
            <a:spLocks noGrp="1"/>
          </p:cNvSpPr>
          <p:nvPr>
            <p:ph type="body" sz="quarter" idx="52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597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9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84"/>
          <p:cNvSpPr/>
          <p:nvPr userDrawn="1"/>
        </p:nvSpPr>
        <p:spPr>
          <a:xfrm>
            <a:off x="6836837" y="1913467"/>
            <a:ext cx="1836203" cy="2874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/>
          <p:cNvSpPr/>
          <p:nvPr userDrawn="1"/>
        </p:nvSpPr>
        <p:spPr>
          <a:xfrm>
            <a:off x="2874436" y="1913467"/>
            <a:ext cx="1836203" cy="287434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 rot="16200000">
            <a:off x="-715480" y="3085185"/>
            <a:ext cx="2752864" cy="3926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 userDrawn="1"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 userDrawn="1">
            <p:ph type="body" sz="quarter" idx="13"/>
          </p:nvPr>
        </p:nvSpPr>
        <p:spPr>
          <a:xfrm rot="16200000">
            <a:off x="-59835" y="2429359"/>
            <a:ext cx="1441455" cy="392733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857253" y="1506537"/>
            <a:ext cx="1836203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2874436" y="1506537"/>
            <a:ext cx="1836203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870453" y="1506537"/>
            <a:ext cx="1836203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 userDrawn="1">
            <p:ph type="body" sz="quarter" idx="24"/>
          </p:nvPr>
        </p:nvSpPr>
        <p:spPr>
          <a:xfrm>
            <a:off x="857254" y="1506539"/>
            <a:ext cx="1836203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1"/>
          <p:cNvSpPr>
            <a:spLocks noGrp="1"/>
          </p:cNvSpPr>
          <p:nvPr userDrawn="1">
            <p:ph type="body" sz="quarter" idx="25"/>
          </p:nvPr>
        </p:nvSpPr>
        <p:spPr>
          <a:xfrm>
            <a:off x="2874438" y="1506539"/>
            <a:ext cx="1836203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1"/>
          <p:cNvSpPr>
            <a:spLocks noGrp="1"/>
          </p:cNvSpPr>
          <p:nvPr userDrawn="1">
            <p:ph type="body" sz="quarter" idx="26"/>
          </p:nvPr>
        </p:nvSpPr>
        <p:spPr>
          <a:xfrm>
            <a:off x="4878921" y="1506539"/>
            <a:ext cx="1836203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0" name="Text Placeholder 5"/>
          <p:cNvSpPr>
            <a:spLocks noGrp="1"/>
          </p:cNvSpPr>
          <p:nvPr userDrawn="1">
            <p:ph type="body" sz="quarter" idx="18"/>
          </p:nvPr>
        </p:nvSpPr>
        <p:spPr>
          <a:xfrm>
            <a:off x="2880848" y="1954743"/>
            <a:ext cx="1829791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1" name="Text Placeholder 5"/>
          <p:cNvSpPr>
            <a:spLocks noGrp="1"/>
          </p:cNvSpPr>
          <p:nvPr userDrawn="1">
            <p:ph type="body" sz="quarter" idx="19"/>
          </p:nvPr>
        </p:nvSpPr>
        <p:spPr>
          <a:xfrm>
            <a:off x="4874750" y="1954743"/>
            <a:ext cx="1831906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7"/>
          </p:nvPr>
        </p:nvSpPr>
        <p:spPr>
          <a:xfrm>
            <a:off x="857253" y="1954743"/>
            <a:ext cx="1836203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 rot="16200000">
            <a:off x="290203" y="4220725"/>
            <a:ext cx="741497" cy="39267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 Placeholder 3"/>
          <p:cNvSpPr>
            <a:spLocks noGrp="1"/>
          </p:cNvSpPr>
          <p:nvPr userDrawn="1">
            <p:ph type="body" sz="quarter" idx="28"/>
          </p:nvPr>
        </p:nvSpPr>
        <p:spPr>
          <a:xfrm rot="16200000">
            <a:off x="-64453" y="3877115"/>
            <a:ext cx="1428660" cy="392733"/>
          </a:xfrm>
        </p:spPr>
        <p:txBody>
          <a:bodyPr anchor="ctr" anchorCtr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0"/>
            </a:lvl2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31"/>
          </p:nvPr>
        </p:nvSpPr>
        <p:spPr>
          <a:xfrm>
            <a:off x="2880848" y="2319317"/>
            <a:ext cx="1829791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4" name="Text Placeholder 5"/>
          <p:cNvSpPr>
            <a:spLocks noGrp="1"/>
          </p:cNvSpPr>
          <p:nvPr userDrawn="1">
            <p:ph type="body" sz="quarter" idx="32"/>
          </p:nvPr>
        </p:nvSpPr>
        <p:spPr>
          <a:xfrm>
            <a:off x="4874750" y="2319317"/>
            <a:ext cx="1831906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5" name="Text Placeholder 5"/>
          <p:cNvSpPr>
            <a:spLocks noGrp="1"/>
          </p:cNvSpPr>
          <p:nvPr userDrawn="1">
            <p:ph type="body" sz="quarter" idx="33"/>
          </p:nvPr>
        </p:nvSpPr>
        <p:spPr>
          <a:xfrm>
            <a:off x="857253" y="2319317"/>
            <a:ext cx="1836203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7" name="Text Placeholder 5"/>
          <p:cNvSpPr>
            <a:spLocks noGrp="1"/>
          </p:cNvSpPr>
          <p:nvPr userDrawn="1">
            <p:ph type="body" sz="quarter" idx="35"/>
          </p:nvPr>
        </p:nvSpPr>
        <p:spPr>
          <a:xfrm>
            <a:off x="2880848" y="2683891"/>
            <a:ext cx="1829791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8" name="Text Placeholder 5"/>
          <p:cNvSpPr>
            <a:spLocks noGrp="1"/>
          </p:cNvSpPr>
          <p:nvPr userDrawn="1">
            <p:ph type="body" sz="quarter" idx="36"/>
          </p:nvPr>
        </p:nvSpPr>
        <p:spPr>
          <a:xfrm>
            <a:off x="4874750" y="2683891"/>
            <a:ext cx="1831906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9" name="Text Placeholder 5"/>
          <p:cNvSpPr>
            <a:spLocks noGrp="1"/>
          </p:cNvSpPr>
          <p:nvPr userDrawn="1">
            <p:ph type="body" sz="quarter" idx="37"/>
          </p:nvPr>
        </p:nvSpPr>
        <p:spPr>
          <a:xfrm>
            <a:off x="857253" y="2683891"/>
            <a:ext cx="1836203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1" name="Text Placeholder 5"/>
          <p:cNvSpPr>
            <a:spLocks noGrp="1"/>
          </p:cNvSpPr>
          <p:nvPr userDrawn="1">
            <p:ph type="body" sz="quarter" idx="39"/>
          </p:nvPr>
        </p:nvSpPr>
        <p:spPr>
          <a:xfrm>
            <a:off x="2880848" y="3048465"/>
            <a:ext cx="1829791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2" name="Text Placeholder 5"/>
          <p:cNvSpPr>
            <a:spLocks noGrp="1"/>
          </p:cNvSpPr>
          <p:nvPr userDrawn="1">
            <p:ph type="body" sz="quarter" idx="40"/>
          </p:nvPr>
        </p:nvSpPr>
        <p:spPr>
          <a:xfrm>
            <a:off x="4874750" y="3048465"/>
            <a:ext cx="1831906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3" name="Text Placeholder 5"/>
          <p:cNvSpPr>
            <a:spLocks noGrp="1"/>
          </p:cNvSpPr>
          <p:nvPr userDrawn="1">
            <p:ph type="body" sz="quarter" idx="41"/>
          </p:nvPr>
        </p:nvSpPr>
        <p:spPr>
          <a:xfrm>
            <a:off x="857253" y="3048465"/>
            <a:ext cx="1836203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6" name="Text Placeholder 5"/>
          <p:cNvSpPr>
            <a:spLocks noGrp="1"/>
          </p:cNvSpPr>
          <p:nvPr userDrawn="1">
            <p:ph type="body" sz="quarter" idx="51"/>
          </p:nvPr>
        </p:nvSpPr>
        <p:spPr>
          <a:xfrm>
            <a:off x="2880848" y="3415004"/>
            <a:ext cx="1829791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7" name="Text Placeholder 5"/>
          <p:cNvSpPr>
            <a:spLocks noGrp="1"/>
          </p:cNvSpPr>
          <p:nvPr userDrawn="1">
            <p:ph type="body" sz="quarter" idx="52"/>
          </p:nvPr>
        </p:nvSpPr>
        <p:spPr>
          <a:xfrm>
            <a:off x="4874750" y="3415004"/>
            <a:ext cx="1831906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8" name="Text Placeholder 5"/>
          <p:cNvSpPr>
            <a:spLocks noGrp="1"/>
          </p:cNvSpPr>
          <p:nvPr userDrawn="1">
            <p:ph type="body" sz="quarter" idx="53"/>
          </p:nvPr>
        </p:nvSpPr>
        <p:spPr>
          <a:xfrm>
            <a:off x="857253" y="3415004"/>
            <a:ext cx="1836203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0" name="Text Placeholder 5"/>
          <p:cNvSpPr>
            <a:spLocks noGrp="1"/>
          </p:cNvSpPr>
          <p:nvPr userDrawn="1">
            <p:ph type="body" sz="quarter" idx="55"/>
          </p:nvPr>
        </p:nvSpPr>
        <p:spPr>
          <a:xfrm>
            <a:off x="2880848" y="3779578"/>
            <a:ext cx="1829791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1" name="Text Placeholder 5"/>
          <p:cNvSpPr>
            <a:spLocks noGrp="1"/>
          </p:cNvSpPr>
          <p:nvPr userDrawn="1">
            <p:ph type="body" sz="quarter" idx="56"/>
          </p:nvPr>
        </p:nvSpPr>
        <p:spPr>
          <a:xfrm>
            <a:off x="4874750" y="3779578"/>
            <a:ext cx="1831906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2" name="Text Placeholder 5"/>
          <p:cNvSpPr>
            <a:spLocks noGrp="1"/>
          </p:cNvSpPr>
          <p:nvPr userDrawn="1">
            <p:ph type="body" sz="quarter" idx="57"/>
          </p:nvPr>
        </p:nvSpPr>
        <p:spPr>
          <a:xfrm>
            <a:off x="857253" y="3779578"/>
            <a:ext cx="1836203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4" name="Text Placeholder 5"/>
          <p:cNvSpPr>
            <a:spLocks noGrp="1"/>
          </p:cNvSpPr>
          <p:nvPr userDrawn="1">
            <p:ph type="body" sz="quarter" idx="59"/>
          </p:nvPr>
        </p:nvSpPr>
        <p:spPr>
          <a:xfrm>
            <a:off x="2880848" y="4144152"/>
            <a:ext cx="1829791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5" name="Text Placeholder 5"/>
          <p:cNvSpPr>
            <a:spLocks noGrp="1"/>
          </p:cNvSpPr>
          <p:nvPr userDrawn="1">
            <p:ph type="body" sz="quarter" idx="60"/>
          </p:nvPr>
        </p:nvSpPr>
        <p:spPr>
          <a:xfrm>
            <a:off x="4874750" y="4144152"/>
            <a:ext cx="1831906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6" name="Text Placeholder 5"/>
          <p:cNvSpPr>
            <a:spLocks noGrp="1"/>
          </p:cNvSpPr>
          <p:nvPr userDrawn="1">
            <p:ph type="body" sz="quarter" idx="61"/>
          </p:nvPr>
        </p:nvSpPr>
        <p:spPr>
          <a:xfrm>
            <a:off x="857253" y="4144152"/>
            <a:ext cx="1836203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8" name="Text Placeholder 5"/>
          <p:cNvSpPr>
            <a:spLocks noGrp="1"/>
          </p:cNvSpPr>
          <p:nvPr userDrawn="1">
            <p:ph type="body" sz="quarter" idx="63"/>
          </p:nvPr>
        </p:nvSpPr>
        <p:spPr>
          <a:xfrm>
            <a:off x="2880848" y="4508726"/>
            <a:ext cx="1829791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9" name="Text Placeholder 5"/>
          <p:cNvSpPr>
            <a:spLocks noGrp="1"/>
          </p:cNvSpPr>
          <p:nvPr userDrawn="1">
            <p:ph type="body" sz="quarter" idx="64"/>
          </p:nvPr>
        </p:nvSpPr>
        <p:spPr>
          <a:xfrm>
            <a:off x="4874750" y="4508726"/>
            <a:ext cx="1831906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00" name="Text Placeholder 5"/>
          <p:cNvSpPr>
            <a:spLocks noGrp="1"/>
          </p:cNvSpPr>
          <p:nvPr userDrawn="1">
            <p:ph type="body" sz="quarter" idx="65"/>
          </p:nvPr>
        </p:nvSpPr>
        <p:spPr>
          <a:xfrm>
            <a:off x="857253" y="4508726"/>
            <a:ext cx="1836203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9" name="Rectangle 58"/>
          <p:cNvSpPr/>
          <p:nvPr userDrawn="1"/>
        </p:nvSpPr>
        <p:spPr>
          <a:xfrm>
            <a:off x="6842128" y="1506537"/>
            <a:ext cx="1836203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 userDrawn="1">
            <p:ph type="body" sz="quarter" idx="29"/>
          </p:nvPr>
        </p:nvSpPr>
        <p:spPr>
          <a:xfrm>
            <a:off x="6850596" y="1506539"/>
            <a:ext cx="1836203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3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121" name="Text Placeholder 6"/>
          <p:cNvSpPr>
            <a:spLocks noGrp="1"/>
          </p:cNvSpPr>
          <p:nvPr>
            <p:ph type="body" sz="quarter" idx="99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cxnSp>
        <p:nvCxnSpPr>
          <p:cNvPr id="130" name="Straight Connector 129"/>
          <p:cNvCxnSpPr/>
          <p:nvPr userDrawn="1"/>
        </p:nvCxnSpPr>
        <p:spPr>
          <a:xfrm>
            <a:off x="464494" y="3355609"/>
            <a:ext cx="392756" cy="19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 userDrawn="1"/>
        </p:nvGrpSpPr>
        <p:grpSpPr>
          <a:xfrm>
            <a:off x="7166610" y="1928707"/>
            <a:ext cx="658812" cy="2859102"/>
            <a:chOff x="7166610" y="1913466"/>
            <a:chExt cx="658812" cy="4265505"/>
          </a:xfrm>
        </p:grpSpPr>
        <p:cxnSp>
          <p:nvCxnSpPr>
            <p:cNvPr id="132" name="Straight Connector 131"/>
            <p:cNvCxnSpPr/>
            <p:nvPr userDrawn="1"/>
          </p:nvCxnSpPr>
          <p:spPr>
            <a:xfrm>
              <a:off x="7166610" y="1913466"/>
              <a:ext cx="0" cy="4265505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>
            <a:xfrm>
              <a:off x="7496016" y="1913466"/>
              <a:ext cx="0" cy="4265505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>
            <a:xfrm>
              <a:off x="7825422" y="1913466"/>
              <a:ext cx="0" cy="4265505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5" name="Group 134"/>
          <p:cNvGrpSpPr/>
          <p:nvPr userDrawn="1"/>
        </p:nvGrpSpPr>
        <p:grpSpPr>
          <a:xfrm>
            <a:off x="851534" y="2260510"/>
            <a:ext cx="7810500" cy="2527300"/>
            <a:chOff x="851534" y="2260510"/>
            <a:chExt cx="7810500" cy="2527300"/>
          </a:xfrm>
        </p:grpSpPr>
        <p:grpSp>
          <p:nvGrpSpPr>
            <p:cNvPr id="136" name="Group 135"/>
            <p:cNvGrpSpPr/>
            <p:nvPr userDrawn="1"/>
          </p:nvGrpSpPr>
          <p:grpSpPr>
            <a:xfrm>
              <a:off x="851534" y="2260510"/>
              <a:ext cx="7810500" cy="736600"/>
              <a:chOff x="851534" y="2260510"/>
              <a:chExt cx="7810500" cy="736600"/>
            </a:xfrm>
          </p:grpSpPr>
          <p:cxnSp>
            <p:nvCxnSpPr>
              <p:cNvPr id="141" name="Straight Connector 140"/>
              <p:cNvCxnSpPr/>
              <p:nvPr userDrawn="1"/>
            </p:nvCxnSpPr>
            <p:spPr>
              <a:xfrm>
                <a:off x="851534" y="2260510"/>
                <a:ext cx="7810500" cy="0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2" name="Straight Connector 141"/>
              <p:cNvCxnSpPr/>
              <p:nvPr userDrawn="1"/>
            </p:nvCxnSpPr>
            <p:spPr>
              <a:xfrm>
                <a:off x="851534" y="2628810"/>
                <a:ext cx="7810500" cy="0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/>
              <p:cNvCxnSpPr/>
              <p:nvPr userDrawn="1"/>
            </p:nvCxnSpPr>
            <p:spPr>
              <a:xfrm>
                <a:off x="851534" y="2997110"/>
                <a:ext cx="7810500" cy="0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7" name="Straight Connector 136"/>
            <p:cNvCxnSpPr/>
            <p:nvPr userDrawn="1"/>
          </p:nvCxnSpPr>
          <p:spPr>
            <a:xfrm>
              <a:off x="851534" y="4454015"/>
              <a:ext cx="78105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 userDrawn="1"/>
          </p:nvCxnSpPr>
          <p:spPr>
            <a:xfrm>
              <a:off x="851534" y="4787810"/>
              <a:ext cx="78105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 userDrawn="1"/>
          </p:nvCxnSpPr>
          <p:spPr>
            <a:xfrm>
              <a:off x="851534" y="4083079"/>
              <a:ext cx="78105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 userDrawn="1"/>
          </p:nvCxnSpPr>
          <p:spPr>
            <a:xfrm>
              <a:off x="851534" y="3720770"/>
              <a:ext cx="78105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1" name="Straight Connector 150"/>
          <p:cNvCxnSpPr/>
          <p:nvPr userDrawn="1"/>
        </p:nvCxnSpPr>
        <p:spPr>
          <a:xfrm>
            <a:off x="857250" y="3355609"/>
            <a:ext cx="7819008" cy="76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 Placeholder 5"/>
          <p:cNvSpPr>
            <a:spLocks noGrp="1"/>
          </p:cNvSpPr>
          <p:nvPr>
            <p:ph type="body" sz="quarter" idx="74"/>
          </p:nvPr>
        </p:nvSpPr>
        <p:spPr>
          <a:xfrm>
            <a:off x="8167892" y="1958648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79" name="Text Placeholder 5"/>
          <p:cNvSpPr>
            <a:spLocks noGrp="1"/>
          </p:cNvSpPr>
          <p:nvPr>
            <p:ph type="body" sz="quarter" idx="75"/>
          </p:nvPr>
        </p:nvSpPr>
        <p:spPr>
          <a:xfrm>
            <a:off x="8167892" y="2118192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4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80" name="Text Placeholder 5"/>
          <p:cNvSpPr>
            <a:spLocks noGrp="1"/>
          </p:cNvSpPr>
          <p:nvPr>
            <p:ph type="body" sz="quarter" idx="100"/>
          </p:nvPr>
        </p:nvSpPr>
        <p:spPr>
          <a:xfrm>
            <a:off x="8167892" y="2309168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81" name="Text Placeholder 5"/>
          <p:cNvSpPr>
            <a:spLocks noGrp="1"/>
          </p:cNvSpPr>
          <p:nvPr>
            <p:ph type="body" sz="quarter" idx="101"/>
          </p:nvPr>
        </p:nvSpPr>
        <p:spPr>
          <a:xfrm>
            <a:off x="8167892" y="2468712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4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82" name="Text Placeholder 5"/>
          <p:cNvSpPr>
            <a:spLocks noGrp="1"/>
          </p:cNvSpPr>
          <p:nvPr>
            <p:ph type="body" sz="quarter" idx="102"/>
          </p:nvPr>
        </p:nvSpPr>
        <p:spPr>
          <a:xfrm>
            <a:off x="8167892" y="2682548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83" name="Text Placeholder 5"/>
          <p:cNvSpPr>
            <a:spLocks noGrp="1"/>
          </p:cNvSpPr>
          <p:nvPr>
            <p:ph type="body" sz="quarter" idx="103"/>
          </p:nvPr>
        </p:nvSpPr>
        <p:spPr>
          <a:xfrm>
            <a:off x="8167892" y="2842092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4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104"/>
          </p:nvPr>
        </p:nvSpPr>
        <p:spPr>
          <a:xfrm>
            <a:off x="8167892" y="3040688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93" name="Text Placeholder 5"/>
          <p:cNvSpPr>
            <a:spLocks noGrp="1"/>
          </p:cNvSpPr>
          <p:nvPr>
            <p:ph type="body" sz="quarter" idx="105"/>
          </p:nvPr>
        </p:nvSpPr>
        <p:spPr>
          <a:xfrm>
            <a:off x="8167892" y="3200232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4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102" name="Text Placeholder 5"/>
          <p:cNvSpPr>
            <a:spLocks noGrp="1"/>
          </p:cNvSpPr>
          <p:nvPr>
            <p:ph type="body" sz="quarter" idx="106"/>
          </p:nvPr>
        </p:nvSpPr>
        <p:spPr>
          <a:xfrm>
            <a:off x="8167892" y="3406448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103" name="Text Placeholder 5"/>
          <p:cNvSpPr>
            <a:spLocks noGrp="1"/>
          </p:cNvSpPr>
          <p:nvPr>
            <p:ph type="body" sz="quarter" idx="107"/>
          </p:nvPr>
        </p:nvSpPr>
        <p:spPr>
          <a:xfrm>
            <a:off x="8167892" y="3565992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4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104" name="Text Placeholder 5"/>
          <p:cNvSpPr>
            <a:spLocks noGrp="1"/>
          </p:cNvSpPr>
          <p:nvPr>
            <p:ph type="body" sz="quarter" idx="108"/>
          </p:nvPr>
        </p:nvSpPr>
        <p:spPr>
          <a:xfrm>
            <a:off x="8167892" y="3772208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105" name="Text Placeholder 5"/>
          <p:cNvSpPr>
            <a:spLocks noGrp="1"/>
          </p:cNvSpPr>
          <p:nvPr>
            <p:ph type="body" sz="quarter" idx="109"/>
          </p:nvPr>
        </p:nvSpPr>
        <p:spPr>
          <a:xfrm>
            <a:off x="8167892" y="3931752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4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106" name="Text Placeholder 5"/>
          <p:cNvSpPr>
            <a:spLocks noGrp="1"/>
          </p:cNvSpPr>
          <p:nvPr>
            <p:ph type="body" sz="quarter" idx="110"/>
          </p:nvPr>
        </p:nvSpPr>
        <p:spPr>
          <a:xfrm>
            <a:off x="8167892" y="4107488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107" name="Text Placeholder 5"/>
          <p:cNvSpPr>
            <a:spLocks noGrp="1"/>
          </p:cNvSpPr>
          <p:nvPr>
            <p:ph type="body" sz="quarter" idx="111"/>
          </p:nvPr>
        </p:nvSpPr>
        <p:spPr>
          <a:xfrm>
            <a:off x="8167892" y="4267032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4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108" name="Text Placeholder 5"/>
          <p:cNvSpPr>
            <a:spLocks noGrp="1"/>
          </p:cNvSpPr>
          <p:nvPr>
            <p:ph type="body" sz="quarter" idx="112"/>
          </p:nvPr>
        </p:nvSpPr>
        <p:spPr>
          <a:xfrm>
            <a:off x="8167892" y="4465628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109" name="Text Placeholder 5"/>
          <p:cNvSpPr>
            <a:spLocks noGrp="1"/>
          </p:cNvSpPr>
          <p:nvPr>
            <p:ph type="body" sz="quarter" idx="113"/>
          </p:nvPr>
        </p:nvSpPr>
        <p:spPr>
          <a:xfrm>
            <a:off x="8167892" y="4625172"/>
            <a:ext cx="510025" cy="104308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000" baseline="0">
                <a:solidFill>
                  <a:schemeClr val="accent4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endParaRPr lang="en-US" dirty="0"/>
          </a:p>
        </p:txBody>
      </p:sp>
      <p:sp>
        <p:nvSpPr>
          <p:cNvPr id="77" name="Text Placeholder 4"/>
          <p:cNvSpPr>
            <a:spLocks noGrp="1"/>
          </p:cNvSpPr>
          <p:nvPr>
            <p:ph type="body" sz="quarter" idx="114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61706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 userDrawn="1"/>
        </p:nvGrpSpPr>
        <p:grpSpPr>
          <a:xfrm>
            <a:off x="3071282" y="1515533"/>
            <a:ext cx="3852334" cy="4660920"/>
            <a:chOff x="3115733" y="1515533"/>
            <a:chExt cx="3852334" cy="4660920"/>
          </a:xfrm>
        </p:grpSpPr>
        <p:sp>
          <p:nvSpPr>
            <p:cNvPr id="134" name="Shape 166"/>
            <p:cNvSpPr/>
            <p:nvPr userDrawn="1"/>
          </p:nvSpPr>
          <p:spPr>
            <a:xfrm>
              <a:off x="3285065" y="1515533"/>
              <a:ext cx="3683002" cy="4660920"/>
            </a:xfrm>
            <a:prstGeom prst="homePlate">
              <a:avLst>
                <a:gd name="adj" fmla="val 1568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Shape 167"/>
            <p:cNvSpPr/>
            <p:nvPr userDrawn="1"/>
          </p:nvSpPr>
          <p:spPr>
            <a:xfrm>
              <a:off x="3115733" y="1515533"/>
              <a:ext cx="3276600" cy="46609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" name="Rectangle 84"/>
          <p:cNvSpPr/>
          <p:nvPr userDrawn="1"/>
        </p:nvSpPr>
        <p:spPr>
          <a:xfrm>
            <a:off x="5331330" y="1913466"/>
            <a:ext cx="936120" cy="42655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/>
          <p:cNvSpPr/>
          <p:nvPr userDrawn="1"/>
        </p:nvSpPr>
        <p:spPr>
          <a:xfrm>
            <a:off x="3339545" y="1913466"/>
            <a:ext cx="926101" cy="42655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 userDrawn="1"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64523" y="1506537"/>
            <a:ext cx="2803610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3339545" y="1506537"/>
            <a:ext cx="926101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336496" y="1506537"/>
            <a:ext cx="926101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 userDrawn="1">
            <p:ph type="body" sz="quarter" idx="24"/>
          </p:nvPr>
        </p:nvSpPr>
        <p:spPr>
          <a:xfrm>
            <a:off x="464524" y="1506539"/>
            <a:ext cx="2803610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1"/>
          <p:cNvSpPr>
            <a:spLocks noGrp="1"/>
          </p:cNvSpPr>
          <p:nvPr userDrawn="1">
            <p:ph type="body" sz="quarter" idx="25"/>
          </p:nvPr>
        </p:nvSpPr>
        <p:spPr>
          <a:xfrm>
            <a:off x="3339547" y="1506539"/>
            <a:ext cx="926101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1"/>
          <p:cNvSpPr>
            <a:spLocks noGrp="1"/>
          </p:cNvSpPr>
          <p:nvPr userDrawn="1">
            <p:ph type="body" sz="quarter" idx="26"/>
          </p:nvPr>
        </p:nvSpPr>
        <p:spPr>
          <a:xfrm>
            <a:off x="4344964" y="1506539"/>
            <a:ext cx="926101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0" name="Text Placeholder 5"/>
          <p:cNvSpPr>
            <a:spLocks noGrp="1"/>
          </p:cNvSpPr>
          <p:nvPr userDrawn="1">
            <p:ph type="body" sz="quarter" idx="18"/>
          </p:nvPr>
        </p:nvSpPr>
        <p:spPr>
          <a:xfrm>
            <a:off x="3344333" y="1954743"/>
            <a:ext cx="922867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1" name="Text Placeholder 5"/>
          <p:cNvSpPr>
            <a:spLocks noGrp="1"/>
          </p:cNvSpPr>
          <p:nvPr userDrawn="1">
            <p:ph type="body" sz="quarter" idx="19"/>
          </p:nvPr>
        </p:nvSpPr>
        <p:spPr>
          <a:xfrm>
            <a:off x="4339705" y="1954743"/>
            <a:ext cx="923934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7"/>
          </p:nvPr>
        </p:nvSpPr>
        <p:spPr>
          <a:xfrm>
            <a:off x="464523" y="1954743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31"/>
          </p:nvPr>
        </p:nvSpPr>
        <p:spPr>
          <a:xfrm>
            <a:off x="3298741" y="2319317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4" name="Text Placeholder 5"/>
          <p:cNvSpPr>
            <a:spLocks noGrp="1"/>
          </p:cNvSpPr>
          <p:nvPr userDrawn="1">
            <p:ph type="body" sz="quarter" idx="32"/>
          </p:nvPr>
        </p:nvSpPr>
        <p:spPr>
          <a:xfrm>
            <a:off x="4294059" y="2319317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5" name="Text Placeholder 5"/>
          <p:cNvSpPr>
            <a:spLocks noGrp="1"/>
          </p:cNvSpPr>
          <p:nvPr userDrawn="1">
            <p:ph type="body" sz="quarter" idx="33"/>
          </p:nvPr>
        </p:nvSpPr>
        <p:spPr>
          <a:xfrm>
            <a:off x="464523" y="2319317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7" name="Text Placeholder 5"/>
          <p:cNvSpPr>
            <a:spLocks noGrp="1"/>
          </p:cNvSpPr>
          <p:nvPr userDrawn="1">
            <p:ph type="body" sz="quarter" idx="35"/>
          </p:nvPr>
        </p:nvSpPr>
        <p:spPr>
          <a:xfrm>
            <a:off x="3298741" y="2683891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8" name="Text Placeholder 5"/>
          <p:cNvSpPr>
            <a:spLocks noGrp="1"/>
          </p:cNvSpPr>
          <p:nvPr userDrawn="1">
            <p:ph type="body" sz="quarter" idx="36"/>
          </p:nvPr>
        </p:nvSpPr>
        <p:spPr>
          <a:xfrm>
            <a:off x="4294059" y="2683891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9" name="Text Placeholder 5"/>
          <p:cNvSpPr>
            <a:spLocks noGrp="1"/>
          </p:cNvSpPr>
          <p:nvPr userDrawn="1">
            <p:ph type="body" sz="quarter" idx="37"/>
          </p:nvPr>
        </p:nvSpPr>
        <p:spPr>
          <a:xfrm>
            <a:off x="464523" y="2683891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1" name="Text Placeholder 5"/>
          <p:cNvSpPr>
            <a:spLocks noGrp="1"/>
          </p:cNvSpPr>
          <p:nvPr userDrawn="1">
            <p:ph type="body" sz="quarter" idx="39"/>
          </p:nvPr>
        </p:nvSpPr>
        <p:spPr>
          <a:xfrm>
            <a:off x="3298741" y="3048465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2" name="Text Placeholder 5"/>
          <p:cNvSpPr>
            <a:spLocks noGrp="1"/>
          </p:cNvSpPr>
          <p:nvPr userDrawn="1">
            <p:ph type="body" sz="quarter" idx="40"/>
          </p:nvPr>
        </p:nvSpPr>
        <p:spPr>
          <a:xfrm>
            <a:off x="4294059" y="3048465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3" name="Text Placeholder 5"/>
          <p:cNvSpPr>
            <a:spLocks noGrp="1"/>
          </p:cNvSpPr>
          <p:nvPr userDrawn="1">
            <p:ph type="body" sz="quarter" idx="41"/>
          </p:nvPr>
        </p:nvSpPr>
        <p:spPr>
          <a:xfrm>
            <a:off x="464523" y="3048465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5" name="Text Placeholder 5"/>
          <p:cNvSpPr>
            <a:spLocks noGrp="1"/>
          </p:cNvSpPr>
          <p:nvPr userDrawn="1">
            <p:ph type="body" sz="quarter" idx="43"/>
          </p:nvPr>
        </p:nvSpPr>
        <p:spPr>
          <a:xfrm>
            <a:off x="3298741" y="3413039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6" name="Text Placeholder 5"/>
          <p:cNvSpPr>
            <a:spLocks noGrp="1"/>
          </p:cNvSpPr>
          <p:nvPr userDrawn="1">
            <p:ph type="body" sz="quarter" idx="44"/>
          </p:nvPr>
        </p:nvSpPr>
        <p:spPr>
          <a:xfrm>
            <a:off x="4294059" y="3413039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7" name="Text Placeholder 5"/>
          <p:cNvSpPr>
            <a:spLocks noGrp="1"/>
          </p:cNvSpPr>
          <p:nvPr userDrawn="1">
            <p:ph type="body" sz="quarter" idx="45"/>
          </p:nvPr>
        </p:nvSpPr>
        <p:spPr>
          <a:xfrm>
            <a:off x="464523" y="3413039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9" name="Text Placeholder 5"/>
          <p:cNvSpPr>
            <a:spLocks noGrp="1"/>
          </p:cNvSpPr>
          <p:nvPr userDrawn="1">
            <p:ph type="body" sz="quarter" idx="47"/>
          </p:nvPr>
        </p:nvSpPr>
        <p:spPr>
          <a:xfrm>
            <a:off x="3298741" y="3777613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0" name="Text Placeholder 5"/>
          <p:cNvSpPr>
            <a:spLocks noGrp="1"/>
          </p:cNvSpPr>
          <p:nvPr userDrawn="1">
            <p:ph type="body" sz="quarter" idx="48"/>
          </p:nvPr>
        </p:nvSpPr>
        <p:spPr>
          <a:xfrm>
            <a:off x="4294059" y="3777613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1" name="Text Placeholder 5"/>
          <p:cNvSpPr>
            <a:spLocks noGrp="1"/>
          </p:cNvSpPr>
          <p:nvPr userDrawn="1">
            <p:ph type="body" sz="quarter" idx="49"/>
          </p:nvPr>
        </p:nvSpPr>
        <p:spPr>
          <a:xfrm>
            <a:off x="464523" y="3777613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6" name="Text Placeholder 5"/>
          <p:cNvSpPr>
            <a:spLocks noGrp="1"/>
          </p:cNvSpPr>
          <p:nvPr userDrawn="1">
            <p:ph type="body" sz="quarter" idx="51"/>
          </p:nvPr>
        </p:nvSpPr>
        <p:spPr>
          <a:xfrm>
            <a:off x="3298741" y="4113743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7" name="Text Placeholder 5"/>
          <p:cNvSpPr>
            <a:spLocks noGrp="1"/>
          </p:cNvSpPr>
          <p:nvPr userDrawn="1">
            <p:ph type="body" sz="quarter" idx="52"/>
          </p:nvPr>
        </p:nvSpPr>
        <p:spPr>
          <a:xfrm>
            <a:off x="4294059" y="4113743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8" name="Text Placeholder 5"/>
          <p:cNvSpPr>
            <a:spLocks noGrp="1"/>
          </p:cNvSpPr>
          <p:nvPr userDrawn="1">
            <p:ph type="body" sz="quarter" idx="53"/>
          </p:nvPr>
        </p:nvSpPr>
        <p:spPr>
          <a:xfrm>
            <a:off x="464523" y="4113743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0" name="Text Placeholder 5"/>
          <p:cNvSpPr>
            <a:spLocks noGrp="1"/>
          </p:cNvSpPr>
          <p:nvPr userDrawn="1">
            <p:ph type="body" sz="quarter" idx="55"/>
          </p:nvPr>
        </p:nvSpPr>
        <p:spPr>
          <a:xfrm>
            <a:off x="3298741" y="4478317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1" name="Text Placeholder 5"/>
          <p:cNvSpPr>
            <a:spLocks noGrp="1"/>
          </p:cNvSpPr>
          <p:nvPr userDrawn="1">
            <p:ph type="body" sz="quarter" idx="56"/>
          </p:nvPr>
        </p:nvSpPr>
        <p:spPr>
          <a:xfrm>
            <a:off x="4294059" y="4478317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2" name="Text Placeholder 5"/>
          <p:cNvSpPr>
            <a:spLocks noGrp="1"/>
          </p:cNvSpPr>
          <p:nvPr userDrawn="1">
            <p:ph type="body" sz="quarter" idx="57"/>
          </p:nvPr>
        </p:nvSpPr>
        <p:spPr>
          <a:xfrm>
            <a:off x="464523" y="4478317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4" name="Text Placeholder 5"/>
          <p:cNvSpPr>
            <a:spLocks noGrp="1"/>
          </p:cNvSpPr>
          <p:nvPr userDrawn="1">
            <p:ph type="body" sz="quarter" idx="59"/>
          </p:nvPr>
        </p:nvSpPr>
        <p:spPr>
          <a:xfrm>
            <a:off x="3298741" y="4842891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5" name="Text Placeholder 5"/>
          <p:cNvSpPr>
            <a:spLocks noGrp="1"/>
          </p:cNvSpPr>
          <p:nvPr userDrawn="1">
            <p:ph type="body" sz="quarter" idx="60"/>
          </p:nvPr>
        </p:nvSpPr>
        <p:spPr>
          <a:xfrm>
            <a:off x="4294059" y="4842891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6" name="Text Placeholder 5"/>
          <p:cNvSpPr>
            <a:spLocks noGrp="1"/>
          </p:cNvSpPr>
          <p:nvPr userDrawn="1">
            <p:ph type="body" sz="quarter" idx="61"/>
          </p:nvPr>
        </p:nvSpPr>
        <p:spPr>
          <a:xfrm>
            <a:off x="464523" y="4842891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8" name="Text Placeholder 5"/>
          <p:cNvSpPr>
            <a:spLocks noGrp="1"/>
          </p:cNvSpPr>
          <p:nvPr userDrawn="1">
            <p:ph type="body" sz="quarter" idx="63"/>
          </p:nvPr>
        </p:nvSpPr>
        <p:spPr>
          <a:xfrm>
            <a:off x="3298741" y="5207465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9" name="Text Placeholder 5"/>
          <p:cNvSpPr>
            <a:spLocks noGrp="1"/>
          </p:cNvSpPr>
          <p:nvPr userDrawn="1">
            <p:ph type="body" sz="quarter" idx="64"/>
          </p:nvPr>
        </p:nvSpPr>
        <p:spPr>
          <a:xfrm>
            <a:off x="4294059" y="5207465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00" name="Text Placeholder 5"/>
          <p:cNvSpPr>
            <a:spLocks noGrp="1"/>
          </p:cNvSpPr>
          <p:nvPr userDrawn="1">
            <p:ph type="body" sz="quarter" idx="65"/>
          </p:nvPr>
        </p:nvSpPr>
        <p:spPr>
          <a:xfrm>
            <a:off x="464523" y="5207465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02" name="Text Placeholder 5"/>
          <p:cNvSpPr>
            <a:spLocks noGrp="1"/>
          </p:cNvSpPr>
          <p:nvPr userDrawn="1">
            <p:ph type="body" sz="quarter" idx="67"/>
          </p:nvPr>
        </p:nvSpPr>
        <p:spPr>
          <a:xfrm>
            <a:off x="3298741" y="5572039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03" name="Text Placeholder 5"/>
          <p:cNvSpPr>
            <a:spLocks noGrp="1"/>
          </p:cNvSpPr>
          <p:nvPr userDrawn="1">
            <p:ph type="body" sz="quarter" idx="68"/>
          </p:nvPr>
        </p:nvSpPr>
        <p:spPr>
          <a:xfrm>
            <a:off x="4294059" y="5572039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04" name="Text Placeholder 5"/>
          <p:cNvSpPr>
            <a:spLocks noGrp="1"/>
          </p:cNvSpPr>
          <p:nvPr userDrawn="1">
            <p:ph type="body" sz="quarter" idx="69"/>
          </p:nvPr>
        </p:nvSpPr>
        <p:spPr>
          <a:xfrm>
            <a:off x="464523" y="5572039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06" name="Text Placeholder 5"/>
          <p:cNvSpPr>
            <a:spLocks noGrp="1"/>
          </p:cNvSpPr>
          <p:nvPr userDrawn="1">
            <p:ph type="body" sz="quarter" idx="71"/>
          </p:nvPr>
        </p:nvSpPr>
        <p:spPr>
          <a:xfrm>
            <a:off x="3298741" y="5936613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07" name="Text Placeholder 5"/>
          <p:cNvSpPr>
            <a:spLocks noGrp="1"/>
          </p:cNvSpPr>
          <p:nvPr userDrawn="1">
            <p:ph type="body" sz="quarter" idx="72"/>
          </p:nvPr>
        </p:nvSpPr>
        <p:spPr>
          <a:xfrm>
            <a:off x="4294059" y="5936613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08" name="Text Placeholder 5"/>
          <p:cNvSpPr>
            <a:spLocks noGrp="1"/>
          </p:cNvSpPr>
          <p:nvPr userDrawn="1">
            <p:ph type="body" sz="quarter" idx="73"/>
          </p:nvPr>
        </p:nvSpPr>
        <p:spPr>
          <a:xfrm>
            <a:off x="464523" y="5936613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grpSp>
        <p:nvGrpSpPr>
          <p:cNvPr id="147" name="Group 146"/>
          <p:cNvGrpSpPr/>
          <p:nvPr userDrawn="1"/>
        </p:nvGrpSpPr>
        <p:grpSpPr>
          <a:xfrm>
            <a:off x="474135" y="2260510"/>
            <a:ext cx="5774266" cy="3619500"/>
            <a:chOff x="851534" y="2260510"/>
            <a:chExt cx="7810500" cy="3619500"/>
          </a:xfrm>
        </p:grpSpPr>
        <p:grpSp>
          <p:nvGrpSpPr>
            <p:cNvPr id="146" name="Group 145"/>
            <p:cNvGrpSpPr/>
            <p:nvPr userDrawn="1"/>
          </p:nvGrpSpPr>
          <p:grpSpPr>
            <a:xfrm>
              <a:off x="851534" y="2260510"/>
              <a:ext cx="7810500" cy="1466850"/>
              <a:chOff x="851534" y="2260510"/>
              <a:chExt cx="7810500" cy="1466850"/>
            </a:xfrm>
          </p:grpSpPr>
          <p:cxnSp>
            <p:nvCxnSpPr>
              <p:cNvPr id="110" name="Straight Connector 109"/>
              <p:cNvCxnSpPr/>
              <p:nvPr userDrawn="1"/>
            </p:nvCxnSpPr>
            <p:spPr>
              <a:xfrm>
                <a:off x="851534" y="2260510"/>
                <a:ext cx="7810500" cy="0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Connector 110"/>
              <p:cNvCxnSpPr/>
              <p:nvPr userDrawn="1"/>
            </p:nvCxnSpPr>
            <p:spPr>
              <a:xfrm>
                <a:off x="851534" y="2628810"/>
                <a:ext cx="7810500" cy="0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 userDrawn="1"/>
            </p:nvCxnSpPr>
            <p:spPr>
              <a:xfrm>
                <a:off x="851534" y="2997110"/>
                <a:ext cx="7810500" cy="0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/>
              <p:cNvCxnSpPr/>
              <p:nvPr userDrawn="1"/>
            </p:nvCxnSpPr>
            <p:spPr>
              <a:xfrm>
                <a:off x="851534" y="3359060"/>
                <a:ext cx="7810500" cy="0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/>
              <p:cNvCxnSpPr/>
              <p:nvPr userDrawn="1"/>
            </p:nvCxnSpPr>
            <p:spPr>
              <a:xfrm>
                <a:off x="851534" y="3727360"/>
                <a:ext cx="7810500" cy="0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5" name="Straight Connector 114"/>
            <p:cNvCxnSpPr/>
            <p:nvPr userDrawn="1"/>
          </p:nvCxnSpPr>
          <p:spPr>
            <a:xfrm>
              <a:off x="851534" y="4419510"/>
              <a:ext cx="78105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/>
            <p:nvPr userDrawn="1"/>
          </p:nvCxnSpPr>
          <p:spPr>
            <a:xfrm>
              <a:off x="851534" y="4787810"/>
              <a:ext cx="78105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/>
            <p:nvPr userDrawn="1"/>
          </p:nvCxnSpPr>
          <p:spPr>
            <a:xfrm>
              <a:off x="851534" y="5156110"/>
              <a:ext cx="78105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 userDrawn="1"/>
          </p:nvCxnSpPr>
          <p:spPr>
            <a:xfrm>
              <a:off x="851534" y="5511710"/>
              <a:ext cx="78105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/>
            <p:nvPr userDrawn="1"/>
          </p:nvCxnSpPr>
          <p:spPr>
            <a:xfrm>
              <a:off x="851534" y="5880010"/>
              <a:ext cx="78105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 userDrawn="1"/>
          </p:nvCxnSpPr>
          <p:spPr>
            <a:xfrm>
              <a:off x="851534" y="4072377"/>
              <a:ext cx="7810500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Rectangle 58"/>
          <p:cNvSpPr/>
          <p:nvPr userDrawn="1"/>
        </p:nvSpPr>
        <p:spPr>
          <a:xfrm>
            <a:off x="5336621" y="1506537"/>
            <a:ext cx="926101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 userDrawn="1">
            <p:ph type="body" sz="quarter" idx="29"/>
          </p:nvPr>
        </p:nvSpPr>
        <p:spPr>
          <a:xfrm>
            <a:off x="5345089" y="1506539"/>
            <a:ext cx="926101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3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121" name="Text Placeholder 5"/>
          <p:cNvSpPr>
            <a:spLocks noGrp="1"/>
          </p:cNvSpPr>
          <p:nvPr>
            <p:ph type="body" sz="quarter" idx="74"/>
          </p:nvPr>
        </p:nvSpPr>
        <p:spPr>
          <a:xfrm>
            <a:off x="5340888" y="1954743"/>
            <a:ext cx="923934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2" name="Text Placeholder 5"/>
          <p:cNvSpPr>
            <a:spLocks noGrp="1"/>
          </p:cNvSpPr>
          <p:nvPr>
            <p:ph type="body" sz="quarter" idx="75"/>
          </p:nvPr>
        </p:nvSpPr>
        <p:spPr>
          <a:xfrm>
            <a:off x="5295242" y="2319317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76"/>
          </p:nvPr>
        </p:nvSpPr>
        <p:spPr>
          <a:xfrm>
            <a:off x="5295242" y="2683891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77"/>
          </p:nvPr>
        </p:nvSpPr>
        <p:spPr>
          <a:xfrm>
            <a:off x="5295242" y="3048465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78"/>
          </p:nvPr>
        </p:nvSpPr>
        <p:spPr>
          <a:xfrm>
            <a:off x="5295242" y="3413039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6" name="Text Placeholder 5"/>
          <p:cNvSpPr>
            <a:spLocks noGrp="1"/>
          </p:cNvSpPr>
          <p:nvPr>
            <p:ph type="body" sz="quarter" idx="79"/>
          </p:nvPr>
        </p:nvSpPr>
        <p:spPr>
          <a:xfrm>
            <a:off x="5295242" y="3777613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7" name="Text Placeholder 5"/>
          <p:cNvSpPr>
            <a:spLocks noGrp="1"/>
          </p:cNvSpPr>
          <p:nvPr>
            <p:ph type="body" sz="quarter" idx="80"/>
          </p:nvPr>
        </p:nvSpPr>
        <p:spPr>
          <a:xfrm>
            <a:off x="5295242" y="4113743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8" name="Text Placeholder 5"/>
          <p:cNvSpPr>
            <a:spLocks noGrp="1"/>
          </p:cNvSpPr>
          <p:nvPr>
            <p:ph type="body" sz="quarter" idx="81"/>
          </p:nvPr>
        </p:nvSpPr>
        <p:spPr>
          <a:xfrm>
            <a:off x="5295242" y="4478317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9" name="Text Placeholder 5"/>
          <p:cNvSpPr>
            <a:spLocks noGrp="1"/>
          </p:cNvSpPr>
          <p:nvPr>
            <p:ph type="body" sz="quarter" idx="82"/>
          </p:nvPr>
        </p:nvSpPr>
        <p:spPr>
          <a:xfrm>
            <a:off x="5295242" y="4842891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30" name="Text Placeholder 5"/>
          <p:cNvSpPr>
            <a:spLocks noGrp="1"/>
          </p:cNvSpPr>
          <p:nvPr>
            <p:ph type="body" sz="quarter" idx="83"/>
          </p:nvPr>
        </p:nvSpPr>
        <p:spPr>
          <a:xfrm>
            <a:off x="5295242" y="5207465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31" name="Text Placeholder 5"/>
          <p:cNvSpPr>
            <a:spLocks noGrp="1"/>
          </p:cNvSpPr>
          <p:nvPr>
            <p:ph type="body" sz="quarter" idx="84"/>
          </p:nvPr>
        </p:nvSpPr>
        <p:spPr>
          <a:xfrm>
            <a:off x="5295242" y="5572039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85"/>
          </p:nvPr>
        </p:nvSpPr>
        <p:spPr>
          <a:xfrm>
            <a:off x="5295242" y="5936613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86"/>
          </p:nvPr>
        </p:nvSpPr>
        <p:spPr>
          <a:xfrm>
            <a:off x="7052734" y="1506538"/>
            <a:ext cx="1634066" cy="4676775"/>
          </a:xfrm>
        </p:spPr>
        <p:txBody>
          <a:bodyPr anchor="ctr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9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1381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 Layout 10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 userDrawn="1"/>
        </p:nvGrpSpPr>
        <p:grpSpPr>
          <a:xfrm>
            <a:off x="3071282" y="1515533"/>
            <a:ext cx="3852334" cy="3632201"/>
            <a:chOff x="3115733" y="1515533"/>
            <a:chExt cx="3852334" cy="4407009"/>
          </a:xfrm>
        </p:grpSpPr>
        <p:sp>
          <p:nvSpPr>
            <p:cNvPr id="134" name="Shape 166"/>
            <p:cNvSpPr/>
            <p:nvPr userDrawn="1"/>
          </p:nvSpPr>
          <p:spPr>
            <a:xfrm>
              <a:off x="3285065" y="1515533"/>
              <a:ext cx="3683002" cy="4355645"/>
            </a:xfrm>
            <a:prstGeom prst="homePlate">
              <a:avLst>
                <a:gd name="adj" fmla="val 15686"/>
              </a:avLst>
            </a:prstGeom>
            <a:solidFill>
              <a:schemeClr val="accent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Shape 167"/>
            <p:cNvSpPr/>
            <p:nvPr userDrawn="1"/>
          </p:nvSpPr>
          <p:spPr>
            <a:xfrm>
              <a:off x="3115733" y="1515534"/>
              <a:ext cx="3276600" cy="4407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" name="Rectangle 84"/>
          <p:cNvSpPr/>
          <p:nvPr userDrawn="1"/>
        </p:nvSpPr>
        <p:spPr>
          <a:xfrm>
            <a:off x="5331330" y="1913467"/>
            <a:ext cx="936120" cy="31760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Rectangle 83"/>
          <p:cNvSpPr/>
          <p:nvPr userDrawn="1"/>
        </p:nvSpPr>
        <p:spPr>
          <a:xfrm>
            <a:off x="3339545" y="1913467"/>
            <a:ext cx="926101" cy="317601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 userDrawn="1"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64523" y="1506537"/>
            <a:ext cx="2803610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3339545" y="1506537"/>
            <a:ext cx="926101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336496" y="1506537"/>
            <a:ext cx="926101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 userDrawn="1">
            <p:ph type="body" sz="quarter" idx="24"/>
          </p:nvPr>
        </p:nvSpPr>
        <p:spPr>
          <a:xfrm>
            <a:off x="464524" y="1506539"/>
            <a:ext cx="2803610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1" name="Text Placeholder 11"/>
          <p:cNvSpPr>
            <a:spLocks noGrp="1"/>
          </p:cNvSpPr>
          <p:nvPr userDrawn="1">
            <p:ph type="body" sz="quarter" idx="25"/>
          </p:nvPr>
        </p:nvSpPr>
        <p:spPr>
          <a:xfrm>
            <a:off x="3339547" y="1506539"/>
            <a:ext cx="926101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2" name="Text Placeholder 11"/>
          <p:cNvSpPr>
            <a:spLocks noGrp="1"/>
          </p:cNvSpPr>
          <p:nvPr userDrawn="1">
            <p:ph type="body" sz="quarter" idx="26"/>
          </p:nvPr>
        </p:nvSpPr>
        <p:spPr>
          <a:xfrm>
            <a:off x="4344964" y="1506539"/>
            <a:ext cx="926101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0" name="Text Placeholder 5"/>
          <p:cNvSpPr>
            <a:spLocks noGrp="1"/>
          </p:cNvSpPr>
          <p:nvPr userDrawn="1">
            <p:ph type="body" sz="quarter" idx="18"/>
          </p:nvPr>
        </p:nvSpPr>
        <p:spPr>
          <a:xfrm>
            <a:off x="3344333" y="1954743"/>
            <a:ext cx="922867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1" name="Text Placeholder 5"/>
          <p:cNvSpPr>
            <a:spLocks noGrp="1"/>
          </p:cNvSpPr>
          <p:nvPr userDrawn="1">
            <p:ph type="body" sz="quarter" idx="19"/>
          </p:nvPr>
        </p:nvSpPr>
        <p:spPr>
          <a:xfrm>
            <a:off x="4339705" y="1954743"/>
            <a:ext cx="923934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7"/>
          </p:nvPr>
        </p:nvSpPr>
        <p:spPr>
          <a:xfrm>
            <a:off x="464523" y="1954743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31"/>
          </p:nvPr>
        </p:nvSpPr>
        <p:spPr>
          <a:xfrm>
            <a:off x="3298741" y="2319317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4" name="Text Placeholder 5"/>
          <p:cNvSpPr>
            <a:spLocks noGrp="1"/>
          </p:cNvSpPr>
          <p:nvPr userDrawn="1">
            <p:ph type="body" sz="quarter" idx="32"/>
          </p:nvPr>
        </p:nvSpPr>
        <p:spPr>
          <a:xfrm>
            <a:off x="4294059" y="2319317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5" name="Text Placeholder 5"/>
          <p:cNvSpPr>
            <a:spLocks noGrp="1"/>
          </p:cNvSpPr>
          <p:nvPr userDrawn="1">
            <p:ph type="body" sz="quarter" idx="33"/>
          </p:nvPr>
        </p:nvSpPr>
        <p:spPr>
          <a:xfrm>
            <a:off x="464523" y="2319317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7" name="Text Placeholder 5"/>
          <p:cNvSpPr>
            <a:spLocks noGrp="1"/>
          </p:cNvSpPr>
          <p:nvPr userDrawn="1">
            <p:ph type="body" sz="quarter" idx="35"/>
          </p:nvPr>
        </p:nvSpPr>
        <p:spPr>
          <a:xfrm>
            <a:off x="3298741" y="2683891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8" name="Text Placeholder 5"/>
          <p:cNvSpPr>
            <a:spLocks noGrp="1"/>
          </p:cNvSpPr>
          <p:nvPr userDrawn="1">
            <p:ph type="body" sz="quarter" idx="36"/>
          </p:nvPr>
        </p:nvSpPr>
        <p:spPr>
          <a:xfrm>
            <a:off x="4294059" y="2683891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9" name="Text Placeholder 5"/>
          <p:cNvSpPr>
            <a:spLocks noGrp="1"/>
          </p:cNvSpPr>
          <p:nvPr userDrawn="1">
            <p:ph type="body" sz="quarter" idx="37"/>
          </p:nvPr>
        </p:nvSpPr>
        <p:spPr>
          <a:xfrm>
            <a:off x="464523" y="2683891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1" name="Text Placeholder 5"/>
          <p:cNvSpPr>
            <a:spLocks noGrp="1"/>
          </p:cNvSpPr>
          <p:nvPr userDrawn="1">
            <p:ph type="body" sz="quarter" idx="39"/>
          </p:nvPr>
        </p:nvSpPr>
        <p:spPr>
          <a:xfrm>
            <a:off x="3298741" y="3048465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2" name="Text Placeholder 5"/>
          <p:cNvSpPr>
            <a:spLocks noGrp="1"/>
          </p:cNvSpPr>
          <p:nvPr userDrawn="1">
            <p:ph type="body" sz="quarter" idx="40"/>
          </p:nvPr>
        </p:nvSpPr>
        <p:spPr>
          <a:xfrm>
            <a:off x="4294059" y="3048465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3" name="Text Placeholder 5"/>
          <p:cNvSpPr>
            <a:spLocks noGrp="1"/>
          </p:cNvSpPr>
          <p:nvPr userDrawn="1">
            <p:ph type="body" sz="quarter" idx="41"/>
          </p:nvPr>
        </p:nvSpPr>
        <p:spPr>
          <a:xfrm>
            <a:off x="464523" y="3048465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5" name="Text Placeholder 5"/>
          <p:cNvSpPr>
            <a:spLocks noGrp="1"/>
          </p:cNvSpPr>
          <p:nvPr userDrawn="1">
            <p:ph type="body" sz="quarter" idx="43"/>
          </p:nvPr>
        </p:nvSpPr>
        <p:spPr>
          <a:xfrm>
            <a:off x="3298741" y="3413039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6" name="Text Placeholder 5"/>
          <p:cNvSpPr>
            <a:spLocks noGrp="1"/>
          </p:cNvSpPr>
          <p:nvPr userDrawn="1">
            <p:ph type="body" sz="quarter" idx="44"/>
          </p:nvPr>
        </p:nvSpPr>
        <p:spPr>
          <a:xfrm>
            <a:off x="4294059" y="3413039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7" name="Text Placeholder 5"/>
          <p:cNvSpPr>
            <a:spLocks noGrp="1"/>
          </p:cNvSpPr>
          <p:nvPr userDrawn="1">
            <p:ph type="body" sz="quarter" idx="45"/>
          </p:nvPr>
        </p:nvSpPr>
        <p:spPr>
          <a:xfrm>
            <a:off x="464523" y="3413039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79" name="Text Placeholder 5"/>
          <p:cNvSpPr>
            <a:spLocks noGrp="1"/>
          </p:cNvSpPr>
          <p:nvPr userDrawn="1">
            <p:ph type="body" sz="quarter" idx="47"/>
          </p:nvPr>
        </p:nvSpPr>
        <p:spPr>
          <a:xfrm>
            <a:off x="3298741" y="3777613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0" name="Text Placeholder 5"/>
          <p:cNvSpPr>
            <a:spLocks noGrp="1"/>
          </p:cNvSpPr>
          <p:nvPr userDrawn="1">
            <p:ph type="body" sz="quarter" idx="48"/>
          </p:nvPr>
        </p:nvSpPr>
        <p:spPr>
          <a:xfrm>
            <a:off x="4294059" y="3777613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1" name="Text Placeholder 5"/>
          <p:cNvSpPr>
            <a:spLocks noGrp="1"/>
          </p:cNvSpPr>
          <p:nvPr userDrawn="1">
            <p:ph type="body" sz="quarter" idx="49"/>
          </p:nvPr>
        </p:nvSpPr>
        <p:spPr>
          <a:xfrm>
            <a:off x="464523" y="3777613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6" name="Text Placeholder 5"/>
          <p:cNvSpPr>
            <a:spLocks noGrp="1"/>
          </p:cNvSpPr>
          <p:nvPr userDrawn="1">
            <p:ph type="body" sz="quarter" idx="51"/>
          </p:nvPr>
        </p:nvSpPr>
        <p:spPr>
          <a:xfrm>
            <a:off x="3298741" y="4113743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7" name="Text Placeholder 5"/>
          <p:cNvSpPr>
            <a:spLocks noGrp="1"/>
          </p:cNvSpPr>
          <p:nvPr userDrawn="1">
            <p:ph type="body" sz="quarter" idx="52"/>
          </p:nvPr>
        </p:nvSpPr>
        <p:spPr>
          <a:xfrm>
            <a:off x="4294059" y="4113743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88" name="Text Placeholder 5"/>
          <p:cNvSpPr>
            <a:spLocks noGrp="1"/>
          </p:cNvSpPr>
          <p:nvPr userDrawn="1">
            <p:ph type="body" sz="quarter" idx="53"/>
          </p:nvPr>
        </p:nvSpPr>
        <p:spPr>
          <a:xfrm>
            <a:off x="464523" y="4113743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0" name="Text Placeholder 5"/>
          <p:cNvSpPr>
            <a:spLocks noGrp="1"/>
          </p:cNvSpPr>
          <p:nvPr userDrawn="1">
            <p:ph type="body" sz="quarter" idx="55"/>
          </p:nvPr>
        </p:nvSpPr>
        <p:spPr>
          <a:xfrm>
            <a:off x="3298741" y="4478317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1" name="Text Placeholder 5"/>
          <p:cNvSpPr>
            <a:spLocks noGrp="1"/>
          </p:cNvSpPr>
          <p:nvPr userDrawn="1">
            <p:ph type="body" sz="quarter" idx="56"/>
          </p:nvPr>
        </p:nvSpPr>
        <p:spPr>
          <a:xfrm>
            <a:off x="4294059" y="4478317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2" name="Text Placeholder 5"/>
          <p:cNvSpPr>
            <a:spLocks noGrp="1"/>
          </p:cNvSpPr>
          <p:nvPr userDrawn="1">
            <p:ph type="body" sz="quarter" idx="57"/>
          </p:nvPr>
        </p:nvSpPr>
        <p:spPr>
          <a:xfrm>
            <a:off x="464523" y="4478317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4" name="Text Placeholder 5"/>
          <p:cNvSpPr>
            <a:spLocks noGrp="1"/>
          </p:cNvSpPr>
          <p:nvPr userDrawn="1">
            <p:ph type="body" sz="quarter" idx="59"/>
          </p:nvPr>
        </p:nvSpPr>
        <p:spPr>
          <a:xfrm>
            <a:off x="3298741" y="4842891"/>
            <a:ext cx="96846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5" name="Text Placeholder 5"/>
          <p:cNvSpPr>
            <a:spLocks noGrp="1"/>
          </p:cNvSpPr>
          <p:nvPr userDrawn="1">
            <p:ph type="body" sz="quarter" idx="60"/>
          </p:nvPr>
        </p:nvSpPr>
        <p:spPr>
          <a:xfrm>
            <a:off x="4294059" y="4842891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6" name="Text Placeholder 5"/>
          <p:cNvSpPr>
            <a:spLocks noGrp="1"/>
          </p:cNvSpPr>
          <p:nvPr userDrawn="1">
            <p:ph type="body" sz="quarter" idx="61"/>
          </p:nvPr>
        </p:nvSpPr>
        <p:spPr>
          <a:xfrm>
            <a:off x="464523" y="4842891"/>
            <a:ext cx="2803610" cy="246590"/>
          </a:xfrm>
        </p:spPr>
        <p:txBody>
          <a:bodyPr lIns="45720" rIns="45720" anchor="ctr" anchorCtr="0">
            <a:noAutofit/>
          </a:bodyPr>
          <a:lstStyle>
            <a:lvl1pPr marL="0" indent="0" algn="l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cxnSp>
        <p:nvCxnSpPr>
          <p:cNvPr id="110" name="Straight Connector 109"/>
          <p:cNvCxnSpPr/>
          <p:nvPr userDrawn="1"/>
        </p:nvCxnSpPr>
        <p:spPr>
          <a:xfrm>
            <a:off x="474135" y="2260510"/>
            <a:ext cx="5774266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 userDrawn="1"/>
        </p:nvCxnSpPr>
        <p:spPr>
          <a:xfrm>
            <a:off x="474135" y="2628810"/>
            <a:ext cx="5774266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 userDrawn="1"/>
        </p:nvCxnSpPr>
        <p:spPr>
          <a:xfrm>
            <a:off x="474135" y="2997110"/>
            <a:ext cx="5774266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 userDrawn="1"/>
        </p:nvCxnSpPr>
        <p:spPr>
          <a:xfrm>
            <a:off x="474135" y="3359060"/>
            <a:ext cx="5774266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 userDrawn="1"/>
        </p:nvCxnSpPr>
        <p:spPr>
          <a:xfrm>
            <a:off x="474135" y="3727360"/>
            <a:ext cx="5774266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 userDrawn="1"/>
        </p:nvCxnSpPr>
        <p:spPr>
          <a:xfrm>
            <a:off x="474135" y="4419510"/>
            <a:ext cx="5774266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/>
          <p:nvPr userDrawn="1"/>
        </p:nvCxnSpPr>
        <p:spPr>
          <a:xfrm>
            <a:off x="474135" y="4787810"/>
            <a:ext cx="5774266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/>
          <p:cNvCxnSpPr/>
          <p:nvPr userDrawn="1"/>
        </p:nvCxnSpPr>
        <p:spPr>
          <a:xfrm>
            <a:off x="474135" y="4072377"/>
            <a:ext cx="5774266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 userDrawn="1"/>
        </p:nvSpPr>
        <p:spPr>
          <a:xfrm>
            <a:off x="5336621" y="1506537"/>
            <a:ext cx="926101" cy="4069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Text Placeholder 11"/>
          <p:cNvSpPr>
            <a:spLocks noGrp="1"/>
          </p:cNvSpPr>
          <p:nvPr userDrawn="1">
            <p:ph type="body" sz="quarter" idx="29"/>
          </p:nvPr>
        </p:nvSpPr>
        <p:spPr>
          <a:xfrm>
            <a:off x="5345089" y="1506539"/>
            <a:ext cx="926101" cy="406928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83" name="Text Placeholder 9"/>
          <p:cNvSpPr>
            <a:spLocks noGrp="1"/>
          </p:cNvSpPr>
          <p:nvPr userDrawn="1"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121" name="Text Placeholder 5"/>
          <p:cNvSpPr>
            <a:spLocks noGrp="1"/>
          </p:cNvSpPr>
          <p:nvPr userDrawn="1">
            <p:ph type="body" sz="quarter" idx="74"/>
          </p:nvPr>
        </p:nvSpPr>
        <p:spPr>
          <a:xfrm>
            <a:off x="5340888" y="1954743"/>
            <a:ext cx="923934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2" name="Text Placeholder 5"/>
          <p:cNvSpPr>
            <a:spLocks noGrp="1"/>
          </p:cNvSpPr>
          <p:nvPr userDrawn="1">
            <p:ph type="body" sz="quarter" idx="75"/>
          </p:nvPr>
        </p:nvSpPr>
        <p:spPr>
          <a:xfrm>
            <a:off x="5295242" y="2319317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3" name="Text Placeholder 5"/>
          <p:cNvSpPr>
            <a:spLocks noGrp="1"/>
          </p:cNvSpPr>
          <p:nvPr userDrawn="1">
            <p:ph type="body" sz="quarter" idx="76"/>
          </p:nvPr>
        </p:nvSpPr>
        <p:spPr>
          <a:xfrm>
            <a:off x="5295242" y="2683891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4" name="Text Placeholder 5"/>
          <p:cNvSpPr>
            <a:spLocks noGrp="1"/>
          </p:cNvSpPr>
          <p:nvPr userDrawn="1">
            <p:ph type="body" sz="quarter" idx="77"/>
          </p:nvPr>
        </p:nvSpPr>
        <p:spPr>
          <a:xfrm>
            <a:off x="5295242" y="3048465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5" name="Text Placeholder 5"/>
          <p:cNvSpPr>
            <a:spLocks noGrp="1"/>
          </p:cNvSpPr>
          <p:nvPr userDrawn="1">
            <p:ph type="body" sz="quarter" idx="78"/>
          </p:nvPr>
        </p:nvSpPr>
        <p:spPr>
          <a:xfrm>
            <a:off x="5295242" y="3413039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6" name="Text Placeholder 5"/>
          <p:cNvSpPr>
            <a:spLocks noGrp="1"/>
          </p:cNvSpPr>
          <p:nvPr userDrawn="1">
            <p:ph type="body" sz="quarter" idx="79"/>
          </p:nvPr>
        </p:nvSpPr>
        <p:spPr>
          <a:xfrm>
            <a:off x="5295242" y="3777613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7" name="Text Placeholder 5"/>
          <p:cNvSpPr>
            <a:spLocks noGrp="1"/>
          </p:cNvSpPr>
          <p:nvPr userDrawn="1">
            <p:ph type="body" sz="quarter" idx="80"/>
          </p:nvPr>
        </p:nvSpPr>
        <p:spPr>
          <a:xfrm>
            <a:off x="5295242" y="4113743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8" name="Text Placeholder 5"/>
          <p:cNvSpPr>
            <a:spLocks noGrp="1"/>
          </p:cNvSpPr>
          <p:nvPr userDrawn="1">
            <p:ph type="body" sz="quarter" idx="81"/>
          </p:nvPr>
        </p:nvSpPr>
        <p:spPr>
          <a:xfrm>
            <a:off x="5295242" y="4478317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129" name="Text Placeholder 5"/>
          <p:cNvSpPr>
            <a:spLocks noGrp="1"/>
          </p:cNvSpPr>
          <p:nvPr userDrawn="1">
            <p:ph type="body" sz="quarter" idx="82"/>
          </p:nvPr>
        </p:nvSpPr>
        <p:spPr>
          <a:xfrm>
            <a:off x="5295242" y="4842891"/>
            <a:ext cx="969580" cy="246590"/>
          </a:xfrm>
        </p:spPr>
        <p:txBody>
          <a:bodyPr lIns="45720" rIns="45720" anchor="ctr" anchorCtr="0">
            <a:noAutofit/>
          </a:bodyPr>
          <a:lstStyle>
            <a:lvl1pPr marL="0" indent="0" algn="ctr">
              <a:buNone/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 userDrawn="1">
            <p:ph type="body" sz="quarter" idx="86"/>
          </p:nvPr>
        </p:nvSpPr>
        <p:spPr>
          <a:xfrm>
            <a:off x="7052734" y="1506539"/>
            <a:ext cx="1634066" cy="3582942"/>
          </a:xfrm>
        </p:spPr>
        <p:txBody>
          <a:bodyPr anchor="ctr" anchorCtr="0">
            <a:no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3" name="Text Placeholder 6"/>
          <p:cNvSpPr>
            <a:spLocks noGrp="1"/>
          </p:cNvSpPr>
          <p:nvPr>
            <p:ph type="body" sz="quarter" idx="99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6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7735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 userDrawn="1"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3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2714625" y="1959523"/>
            <a:ext cx="3733800" cy="3730434"/>
            <a:chOff x="2438400" y="1693064"/>
            <a:chExt cx="4267200" cy="4263352"/>
          </a:xfrm>
        </p:grpSpPr>
        <p:sp>
          <p:nvSpPr>
            <p:cNvPr id="145" name="Freeform 144"/>
            <p:cNvSpPr/>
            <p:nvPr userDrawn="1"/>
          </p:nvSpPr>
          <p:spPr>
            <a:xfrm>
              <a:off x="4610100" y="1693064"/>
              <a:ext cx="2091011" cy="2042776"/>
            </a:xfrm>
            <a:custGeom>
              <a:avLst/>
              <a:gdLst>
                <a:gd name="connsiteX0" fmla="*/ 0 w 2091011"/>
                <a:gd name="connsiteY0" fmla="*/ 0 h 2042776"/>
                <a:gd name="connsiteX1" fmla="*/ 180048 w 2091011"/>
                <a:gd name="connsiteY1" fmla="*/ 9092 h 2042776"/>
                <a:gd name="connsiteX2" fmla="*/ 2084484 w 2091011"/>
                <a:gd name="connsiteY2" fmla="*/ 1913528 h 2042776"/>
                <a:gd name="connsiteX3" fmla="*/ 2091011 w 2091011"/>
                <a:gd name="connsiteY3" fmla="*/ 2042776 h 2042776"/>
                <a:gd name="connsiteX4" fmla="*/ 0 w 2091011"/>
                <a:gd name="connsiteY4" fmla="*/ 2042776 h 2042776"/>
                <a:gd name="connsiteX5" fmla="*/ 0 w 2091011"/>
                <a:gd name="connsiteY5" fmla="*/ 0 h 2042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011" h="2042776">
                  <a:moveTo>
                    <a:pt x="0" y="0"/>
                  </a:moveTo>
                  <a:lnTo>
                    <a:pt x="180048" y="9092"/>
                  </a:lnTo>
                  <a:cubicBezTo>
                    <a:pt x="1184204" y="111069"/>
                    <a:pt x="1982507" y="909372"/>
                    <a:pt x="2084484" y="1913528"/>
                  </a:cubicBezTo>
                  <a:lnTo>
                    <a:pt x="2091011" y="2042776"/>
                  </a:lnTo>
                  <a:lnTo>
                    <a:pt x="0" y="20427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148" name="Freeform 147"/>
            <p:cNvSpPr/>
            <p:nvPr userDrawn="1"/>
          </p:nvSpPr>
          <p:spPr>
            <a:xfrm>
              <a:off x="2442889" y="1693706"/>
              <a:ext cx="2078311" cy="2042135"/>
            </a:xfrm>
            <a:custGeom>
              <a:avLst/>
              <a:gdLst>
                <a:gd name="connsiteX0" fmla="*/ 2078311 w 2078311"/>
                <a:gd name="connsiteY0" fmla="*/ 0 h 2042135"/>
                <a:gd name="connsiteX1" fmla="*/ 2078311 w 2078311"/>
                <a:gd name="connsiteY1" fmla="*/ 2042135 h 2042135"/>
                <a:gd name="connsiteX2" fmla="*/ 0 w 2078311"/>
                <a:gd name="connsiteY2" fmla="*/ 2042135 h 2042135"/>
                <a:gd name="connsiteX3" fmla="*/ 6527 w 2078311"/>
                <a:gd name="connsiteY3" fmla="*/ 1912887 h 2042135"/>
                <a:gd name="connsiteX4" fmla="*/ 1910963 w 2078311"/>
                <a:gd name="connsiteY4" fmla="*/ 8451 h 2042135"/>
                <a:gd name="connsiteX5" fmla="*/ 2078311 w 2078311"/>
                <a:gd name="connsiteY5" fmla="*/ 0 h 204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8311" h="2042135">
                  <a:moveTo>
                    <a:pt x="2078311" y="0"/>
                  </a:moveTo>
                  <a:lnTo>
                    <a:pt x="2078311" y="2042135"/>
                  </a:lnTo>
                  <a:lnTo>
                    <a:pt x="0" y="2042135"/>
                  </a:lnTo>
                  <a:lnTo>
                    <a:pt x="6527" y="1912887"/>
                  </a:lnTo>
                  <a:cubicBezTo>
                    <a:pt x="108504" y="908731"/>
                    <a:pt x="906807" y="110428"/>
                    <a:pt x="1910963" y="8451"/>
                  </a:cubicBezTo>
                  <a:lnTo>
                    <a:pt x="20783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149" name="Freeform 148"/>
            <p:cNvSpPr/>
            <p:nvPr userDrawn="1"/>
          </p:nvSpPr>
          <p:spPr>
            <a:xfrm>
              <a:off x="2438400" y="3824741"/>
              <a:ext cx="2082800" cy="2131035"/>
            </a:xfrm>
            <a:custGeom>
              <a:avLst/>
              <a:gdLst>
                <a:gd name="connsiteX0" fmla="*/ 0 w 2082800"/>
                <a:gd name="connsiteY0" fmla="*/ 0 h 2131035"/>
                <a:gd name="connsiteX1" fmla="*/ 2082800 w 2082800"/>
                <a:gd name="connsiteY1" fmla="*/ 0 h 2131035"/>
                <a:gd name="connsiteX2" fmla="*/ 2082800 w 2082800"/>
                <a:gd name="connsiteY2" fmla="*/ 2131035 h 2131035"/>
                <a:gd name="connsiteX3" fmla="*/ 1915452 w 2082800"/>
                <a:gd name="connsiteY3" fmla="*/ 2122584 h 2131035"/>
                <a:gd name="connsiteX4" fmla="*/ 0 w 2082800"/>
                <a:gd name="connsiteY4" fmla="*/ 0 h 2131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2800" h="2131035">
                  <a:moveTo>
                    <a:pt x="0" y="0"/>
                  </a:moveTo>
                  <a:lnTo>
                    <a:pt x="2082800" y="0"/>
                  </a:lnTo>
                  <a:lnTo>
                    <a:pt x="2082800" y="2131035"/>
                  </a:lnTo>
                  <a:lnTo>
                    <a:pt x="1915452" y="2122584"/>
                  </a:lnTo>
                  <a:cubicBezTo>
                    <a:pt x="839571" y="2013323"/>
                    <a:pt x="0" y="1104708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150" name="Freeform 149"/>
            <p:cNvSpPr/>
            <p:nvPr userDrawn="1"/>
          </p:nvSpPr>
          <p:spPr>
            <a:xfrm>
              <a:off x="4610100" y="3824740"/>
              <a:ext cx="2095500" cy="2131676"/>
            </a:xfrm>
            <a:custGeom>
              <a:avLst/>
              <a:gdLst>
                <a:gd name="connsiteX0" fmla="*/ 0 w 2095500"/>
                <a:gd name="connsiteY0" fmla="*/ 0 h 2131676"/>
                <a:gd name="connsiteX1" fmla="*/ 2095500 w 2095500"/>
                <a:gd name="connsiteY1" fmla="*/ 0 h 2131676"/>
                <a:gd name="connsiteX2" fmla="*/ 180048 w 2095500"/>
                <a:gd name="connsiteY2" fmla="*/ 2122584 h 2131676"/>
                <a:gd name="connsiteX3" fmla="*/ 0 w 2095500"/>
                <a:gd name="connsiteY3" fmla="*/ 2131676 h 2131676"/>
                <a:gd name="connsiteX4" fmla="*/ 0 w 2095500"/>
                <a:gd name="connsiteY4" fmla="*/ 0 h 2131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5500" h="2131676">
                  <a:moveTo>
                    <a:pt x="0" y="0"/>
                  </a:moveTo>
                  <a:lnTo>
                    <a:pt x="2095500" y="0"/>
                  </a:lnTo>
                  <a:cubicBezTo>
                    <a:pt x="2095500" y="1104708"/>
                    <a:pt x="1255929" y="2013323"/>
                    <a:pt x="180048" y="2122584"/>
                  </a:cubicBezTo>
                  <a:lnTo>
                    <a:pt x="0" y="21316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</p:grpSp>
      <p:sp>
        <p:nvSpPr>
          <p:cNvPr id="5" name="TextBox 4"/>
          <p:cNvSpPr txBox="1"/>
          <p:nvPr userDrawn="1"/>
        </p:nvSpPr>
        <p:spPr>
          <a:xfrm>
            <a:off x="3259455" y="3453132"/>
            <a:ext cx="12744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aseline="0" dirty="0" smtClean="0">
                <a:solidFill>
                  <a:schemeClr val="bg1"/>
                </a:solidFill>
              </a:rPr>
              <a:t>Strengths</a:t>
            </a:r>
            <a:endParaRPr lang="en-US" sz="1200" baseline="0" dirty="0">
              <a:solidFill>
                <a:schemeClr val="bg1"/>
              </a:solidFill>
            </a:endParaRPr>
          </a:p>
        </p:txBody>
      </p:sp>
      <p:sp>
        <p:nvSpPr>
          <p:cNvPr id="152" name="TextBox 151"/>
          <p:cNvSpPr txBox="1"/>
          <p:nvPr userDrawn="1"/>
        </p:nvSpPr>
        <p:spPr>
          <a:xfrm>
            <a:off x="3254693" y="3824288"/>
            <a:ext cx="12744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aseline="0" dirty="0" smtClean="0">
                <a:solidFill>
                  <a:schemeClr val="bg1"/>
                </a:solidFill>
              </a:rPr>
              <a:t>Opportunities</a:t>
            </a:r>
            <a:endParaRPr lang="en-US" sz="1200" baseline="0" dirty="0">
              <a:solidFill>
                <a:schemeClr val="bg1"/>
              </a:solidFill>
            </a:endParaRP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4621529" y="3462656"/>
            <a:ext cx="1323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aseline="0" dirty="0" smtClean="0">
                <a:solidFill>
                  <a:schemeClr val="bg1"/>
                </a:solidFill>
              </a:rPr>
              <a:t>Weaknesses</a:t>
            </a:r>
            <a:endParaRPr lang="en-US" sz="1200" baseline="0" dirty="0">
              <a:solidFill>
                <a:schemeClr val="bg1"/>
              </a:solidFill>
            </a:endParaRPr>
          </a:p>
        </p:txBody>
      </p:sp>
      <p:sp>
        <p:nvSpPr>
          <p:cNvPr id="154" name="TextBox 153"/>
          <p:cNvSpPr txBox="1"/>
          <p:nvPr userDrawn="1"/>
        </p:nvSpPr>
        <p:spPr>
          <a:xfrm>
            <a:off x="4626290" y="3824288"/>
            <a:ext cx="1323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aseline="0" dirty="0" smtClean="0">
                <a:solidFill>
                  <a:schemeClr val="bg1"/>
                </a:solidFill>
              </a:rPr>
              <a:t>Threats</a:t>
            </a:r>
            <a:endParaRPr lang="en-US" sz="1200" baseline="0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V="1">
            <a:off x="4628833" y="1506538"/>
            <a:ext cx="0" cy="452985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 userDrawn="1"/>
        </p:nvCxnSpPr>
        <p:spPr>
          <a:xfrm flipV="1">
            <a:off x="4529773" y="1506538"/>
            <a:ext cx="0" cy="452985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 userDrawn="1"/>
        </p:nvGrpSpPr>
        <p:grpSpPr>
          <a:xfrm>
            <a:off x="4529773" y="5684044"/>
            <a:ext cx="99060" cy="489339"/>
            <a:chOff x="4529773" y="5720398"/>
            <a:chExt cx="99060" cy="452985"/>
          </a:xfrm>
        </p:grpSpPr>
        <p:cxnSp>
          <p:nvCxnSpPr>
            <p:cNvPr id="158" name="Straight Connector 157"/>
            <p:cNvCxnSpPr/>
            <p:nvPr userDrawn="1"/>
          </p:nvCxnSpPr>
          <p:spPr>
            <a:xfrm flipV="1">
              <a:off x="4628833" y="5720398"/>
              <a:ext cx="0" cy="452985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 userDrawn="1"/>
          </p:nvCxnSpPr>
          <p:spPr>
            <a:xfrm flipV="1">
              <a:off x="4529773" y="5720398"/>
              <a:ext cx="0" cy="452985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 userDrawn="1"/>
        </p:nvGrpSpPr>
        <p:grpSpPr>
          <a:xfrm>
            <a:off x="6444500" y="3737092"/>
            <a:ext cx="2248650" cy="92711"/>
            <a:chOff x="6444500" y="3737092"/>
            <a:chExt cx="452985" cy="92711"/>
          </a:xfrm>
        </p:grpSpPr>
        <p:cxnSp>
          <p:nvCxnSpPr>
            <p:cNvPr id="160" name="Straight Connector 159"/>
            <p:cNvCxnSpPr/>
            <p:nvPr userDrawn="1"/>
          </p:nvCxnSpPr>
          <p:spPr>
            <a:xfrm rot="5400000" flipV="1">
              <a:off x="6670993" y="3603310"/>
              <a:ext cx="0" cy="452985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>
            <a:xfrm rot="5400000" flipV="1">
              <a:off x="6670993" y="3510599"/>
              <a:ext cx="0" cy="452985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 userDrawn="1"/>
        </p:nvGrpSpPr>
        <p:grpSpPr>
          <a:xfrm>
            <a:off x="463550" y="3737092"/>
            <a:ext cx="2258175" cy="92710"/>
            <a:chOff x="2268740" y="3737092"/>
            <a:chExt cx="452985" cy="92710"/>
          </a:xfrm>
        </p:grpSpPr>
        <p:cxnSp>
          <p:nvCxnSpPr>
            <p:cNvPr id="162" name="Straight Connector 161"/>
            <p:cNvCxnSpPr/>
            <p:nvPr userDrawn="1"/>
          </p:nvCxnSpPr>
          <p:spPr>
            <a:xfrm rot="5400000" flipV="1">
              <a:off x="2495233" y="3603309"/>
              <a:ext cx="0" cy="452985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>
            <a:xfrm rot="5400000" flipV="1">
              <a:off x="2495233" y="3510599"/>
              <a:ext cx="0" cy="452985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/>
          <p:cNvCxnSpPr/>
          <p:nvPr userDrawn="1"/>
        </p:nvCxnSpPr>
        <p:spPr>
          <a:xfrm>
            <a:off x="4628833" y="1506538"/>
            <a:ext cx="4057967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/>
          <p:cNvCxnSpPr/>
          <p:nvPr userDrawn="1"/>
        </p:nvCxnSpPr>
        <p:spPr>
          <a:xfrm>
            <a:off x="4628833" y="6177598"/>
            <a:ext cx="4057967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 userDrawn="1"/>
        </p:nvCxnSpPr>
        <p:spPr>
          <a:xfrm>
            <a:off x="474134" y="1506538"/>
            <a:ext cx="4055004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/>
          <p:nvPr userDrawn="1"/>
        </p:nvCxnSpPr>
        <p:spPr>
          <a:xfrm>
            <a:off x="474134" y="6177598"/>
            <a:ext cx="4056591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474134" y="1600200"/>
            <a:ext cx="2130424" cy="2039938"/>
          </a:xfrm>
        </p:spPr>
        <p:txBody>
          <a:bodyPr anchor="ctr" anchorCtr="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7" name="Text Placeholder 24"/>
          <p:cNvSpPr>
            <a:spLocks noGrp="1"/>
          </p:cNvSpPr>
          <p:nvPr>
            <p:ph type="body" sz="quarter" idx="14"/>
          </p:nvPr>
        </p:nvSpPr>
        <p:spPr>
          <a:xfrm>
            <a:off x="6536267" y="1600200"/>
            <a:ext cx="2130424" cy="2039938"/>
          </a:xfrm>
        </p:spPr>
        <p:txBody>
          <a:bodyPr anchor="ctr" anchorCtr="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8" name="Text Placeholder 24"/>
          <p:cNvSpPr>
            <a:spLocks noGrp="1"/>
          </p:cNvSpPr>
          <p:nvPr>
            <p:ph type="body" sz="quarter" idx="15"/>
          </p:nvPr>
        </p:nvSpPr>
        <p:spPr>
          <a:xfrm>
            <a:off x="474134" y="3920066"/>
            <a:ext cx="2130424" cy="2175933"/>
          </a:xfrm>
        </p:spPr>
        <p:txBody>
          <a:bodyPr anchor="ctr" anchorCtr="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9" name="Text Placeholder 24"/>
          <p:cNvSpPr>
            <a:spLocks noGrp="1"/>
          </p:cNvSpPr>
          <p:nvPr>
            <p:ph type="body" sz="quarter" idx="16"/>
          </p:nvPr>
        </p:nvSpPr>
        <p:spPr>
          <a:xfrm>
            <a:off x="6536267" y="3920066"/>
            <a:ext cx="2130424" cy="2175933"/>
          </a:xfrm>
        </p:spPr>
        <p:txBody>
          <a:bodyPr anchor="ctr" anchorCtr="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694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WOT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474134" y="4907666"/>
            <a:ext cx="8212666" cy="493554"/>
            <a:chOff x="474134" y="5684044"/>
            <a:chExt cx="8212666" cy="493554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4529773" y="5684044"/>
              <a:ext cx="99060" cy="489339"/>
              <a:chOff x="4529773" y="5720398"/>
              <a:chExt cx="99060" cy="452985"/>
            </a:xfrm>
          </p:grpSpPr>
          <p:cxnSp>
            <p:nvCxnSpPr>
              <p:cNvPr id="158" name="Straight Connector 157"/>
              <p:cNvCxnSpPr/>
              <p:nvPr userDrawn="1"/>
            </p:nvCxnSpPr>
            <p:spPr>
              <a:xfrm flipV="1">
                <a:off x="4628833" y="5720398"/>
                <a:ext cx="0" cy="452985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/>
              <p:cNvCxnSpPr/>
              <p:nvPr userDrawn="1"/>
            </p:nvCxnSpPr>
            <p:spPr>
              <a:xfrm flipV="1">
                <a:off x="4529773" y="5720398"/>
                <a:ext cx="0" cy="452985"/>
              </a:xfrm>
              <a:prstGeom prst="line">
                <a:avLst/>
              </a:prstGeom>
              <a:ln w="12700" cap="rnd">
                <a:solidFill>
                  <a:schemeClr val="tx2">
                    <a:lumMod val="60000"/>
                    <a:lumOff val="40000"/>
                  </a:schemeClr>
                </a:solidFill>
                <a:prstDash val="sysDot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64" name="Straight Connector 163"/>
            <p:cNvCxnSpPr/>
            <p:nvPr userDrawn="1"/>
          </p:nvCxnSpPr>
          <p:spPr>
            <a:xfrm>
              <a:off x="4628833" y="6177598"/>
              <a:ext cx="4057967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 userDrawn="1"/>
          </p:nvCxnSpPr>
          <p:spPr>
            <a:xfrm>
              <a:off x="474134" y="6177598"/>
              <a:ext cx="4056591" cy="0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Slide Number Placeholder 7"/>
          <p:cNvSpPr>
            <a:spLocks noGrp="1"/>
          </p:cNvSpPr>
          <p:nvPr userDrawn="1"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3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3032763" y="1958196"/>
            <a:ext cx="3097524" cy="3094732"/>
            <a:chOff x="2438400" y="1693064"/>
            <a:chExt cx="4267200" cy="4263352"/>
          </a:xfrm>
        </p:grpSpPr>
        <p:sp>
          <p:nvSpPr>
            <p:cNvPr id="145" name="Freeform 144"/>
            <p:cNvSpPr/>
            <p:nvPr userDrawn="1"/>
          </p:nvSpPr>
          <p:spPr>
            <a:xfrm>
              <a:off x="4610100" y="1693064"/>
              <a:ext cx="2091011" cy="2042776"/>
            </a:xfrm>
            <a:custGeom>
              <a:avLst/>
              <a:gdLst>
                <a:gd name="connsiteX0" fmla="*/ 0 w 2091011"/>
                <a:gd name="connsiteY0" fmla="*/ 0 h 2042776"/>
                <a:gd name="connsiteX1" fmla="*/ 180048 w 2091011"/>
                <a:gd name="connsiteY1" fmla="*/ 9092 h 2042776"/>
                <a:gd name="connsiteX2" fmla="*/ 2084484 w 2091011"/>
                <a:gd name="connsiteY2" fmla="*/ 1913528 h 2042776"/>
                <a:gd name="connsiteX3" fmla="*/ 2091011 w 2091011"/>
                <a:gd name="connsiteY3" fmla="*/ 2042776 h 2042776"/>
                <a:gd name="connsiteX4" fmla="*/ 0 w 2091011"/>
                <a:gd name="connsiteY4" fmla="*/ 2042776 h 2042776"/>
                <a:gd name="connsiteX5" fmla="*/ 0 w 2091011"/>
                <a:gd name="connsiteY5" fmla="*/ 0 h 2042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011" h="2042776">
                  <a:moveTo>
                    <a:pt x="0" y="0"/>
                  </a:moveTo>
                  <a:lnTo>
                    <a:pt x="180048" y="9092"/>
                  </a:lnTo>
                  <a:cubicBezTo>
                    <a:pt x="1184204" y="111069"/>
                    <a:pt x="1982507" y="909372"/>
                    <a:pt x="2084484" y="1913528"/>
                  </a:cubicBezTo>
                  <a:lnTo>
                    <a:pt x="2091011" y="2042776"/>
                  </a:lnTo>
                  <a:lnTo>
                    <a:pt x="0" y="20427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148" name="Freeform 147"/>
            <p:cNvSpPr/>
            <p:nvPr userDrawn="1"/>
          </p:nvSpPr>
          <p:spPr>
            <a:xfrm>
              <a:off x="2442889" y="1693706"/>
              <a:ext cx="2078311" cy="2042135"/>
            </a:xfrm>
            <a:custGeom>
              <a:avLst/>
              <a:gdLst>
                <a:gd name="connsiteX0" fmla="*/ 2078311 w 2078311"/>
                <a:gd name="connsiteY0" fmla="*/ 0 h 2042135"/>
                <a:gd name="connsiteX1" fmla="*/ 2078311 w 2078311"/>
                <a:gd name="connsiteY1" fmla="*/ 2042135 h 2042135"/>
                <a:gd name="connsiteX2" fmla="*/ 0 w 2078311"/>
                <a:gd name="connsiteY2" fmla="*/ 2042135 h 2042135"/>
                <a:gd name="connsiteX3" fmla="*/ 6527 w 2078311"/>
                <a:gd name="connsiteY3" fmla="*/ 1912887 h 2042135"/>
                <a:gd name="connsiteX4" fmla="*/ 1910963 w 2078311"/>
                <a:gd name="connsiteY4" fmla="*/ 8451 h 2042135"/>
                <a:gd name="connsiteX5" fmla="*/ 2078311 w 2078311"/>
                <a:gd name="connsiteY5" fmla="*/ 0 h 204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8311" h="2042135">
                  <a:moveTo>
                    <a:pt x="2078311" y="0"/>
                  </a:moveTo>
                  <a:lnTo>
                    <a:pt x="2078311" y="2042135"/>
                  </a:lnTo>
                  <a:lnTo>
                    <a:pt x="0" y="2042135"/>
                  </a:lnTo>
                  <a:lnTo>
                    <a:pt x="6527" y="1912887"/>
                  </a:lnTo>
                  <a:cubicBezTo>
                    <a:pt x="108504" y="908731"/>
                    <a:pt x="906807" y="110428"/>
                    <a:pt x="1910963" y="8451"/>
                  </a:cubicBezTo>
                  <a:lnTo>
                    <a:pt x="20783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149" name="Freeform 148"/>
            <p:cNvSpPr/>
            <p:nvPr userDrawn="1"/>
          </p:nvSpPr>
          <p:spPr>
            <a:xfrm>
              <a:off x="2438400" y="3824741"/>
              <a:ext cx="2082800" cy="2131035"/>
            </a:xfrm>
            <a:custGeom>
              <a:avLst/>
              <a:gdLst>
                <a:gd name="connsiteX0" fmla="*/ 0 w 2082800"/>
                <a:gd name="connsiteY0" fmla="*/ 0 h 2131035"/>
                <a:gd name="connsiteX1" fmla="*/ 2082800 w 2082800"/>
                <a:gd name="connsiteY1" fmla="*/ 0 h 2131035"/>
                <a:gd name="connsiteX2" fmla="*/ 2082800 w 2082800"/>
                <a:gd name="connsiteY2" fmla="*/ 2131035 h 2131035"/>
                <a:gd name="connsiteX3" fmla="*/ 1915452 w 2082800"/>
                <a:gd name="connsiteY3" fmla="*/ 2122584 h 2131035"/>
                <a:gd name="connsiteX4" fmla="*/ 0 w 2082800"/>
                <a:gd name="connsiteY4" fmla="*/ 0 h 2131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2800" h="2131035">
                  <a:moveTo>
                    <a:pt x="0" y="0"/>
                  </a:moveTo>
                  <a:lnTo>
                    <a:pt x="2082800" y="0"/>
                  </a:lnTo>
                  <a:lnTo>
                    <a:pt x="2082800" y="2131035"/>
                  </a:lnTo>
                  <a:lnTo>
                    <a:pt x="1915452" y="2122584"/>
                  </a:lnTo>
                  <a:cubicBezTo>
                    <a:pt x="839571" y="2013323"/>
                    <a:pt x="0" y="1104708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150" name="Freeform 149"/>
            <p:cNvSpPr/>
            <p:nvPr userDrawn="1"/>
          </p:nvSpPr>
          <p:spPr>
            <a:xfrm>
              <a:off x="4610100" y="3824740"/>
              <a:ext cx="2095500" cy="2131676"/>
            </a:xfrm>
            <a:custGeom>
              <a:avLst/>
              <a:gdLst>
                <a:gd name="connsiteX0" fmla="*/ 0 w 2095500"/>
                <a:gd name="connsiteY0" fmla="*/ 0 h 2131676"/>
                <a:gd name="connsiteX1" fmla="*/ 2095500 w 2095500"/>
                <a:gd name="connsiteY1" fmla="*/ 0 h 2131676"/>
                <a:gd name="connsiteX2" fmla="*/ 180048 w 2095500"/>
                <a:gd name="connsiteY2" fmla="*/ 2122584 h 2131676"/>
                <a:gd name="connsiteX3" fmla="*/ 0 w 2095500"/>
                <a:gd name="connsiteY3" fmla="*/ 2131676 h 2131676"/>
                <a:gd name="connsiteX4" fmla="*/ 0 w 2095500"/>
                <a:gd name="connsiteY4" fmla="*/ 0 h 2131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5500" h="2131676">
                  <a:moveTo>
                    <a:pt x="0" y="0"/>
                  </a:moveTo>
                  <a:lnTo>
                    <a:pt x="2095500" y="0"/>
                  </a:lnTo>
                  <a:cubicBezTo>
                    <a:pt x="2095500" y="1104708"/>
                    <a:pt x="1255929" y="2013323"/>
                    <a:pt x="180048" y="2122584"/>
                  </a:cubicBezTo>
                  <a:lnTo>
                    <a:pt x="0" y="21316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</p:grpSp>
      <p:sp>
        <p:nvSpPr>
          <p:cNvPr id="5" name="TextBox 4"/>
          <p:cNvSpPr txBox="1"/>
          <p:nvPr userDrawn="1"/>
        </p:nvSpPr>
        <p:spPr>
          <a:xfrm>
            <a:off x="3259455" y="3173732"/>
            <a:ext cx="12744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aseline="0" dirty="0" smtClean="0">
                <a:solidFill>
                  <a:schemeClr val="bg1"/>
                </a:solidFill>
              </a:rPr>
              <a:t>Strengths</a:t>
            </a:r>
            <a:endParaRPr lang="en-US" sz="1200" baseline="0" dirty="0">
              <a:solidFill>
                <a:schemeClr val="bg1"/>
              </a:solidFill>
            </a:endParaRPr>
          </a:p>
        </p:txBody>
      </p:sp>
      <p:sp>
        <p:nvSpPr>
          <p:cNvPr id="152" name="TextBox 151"/>
          <p:cNvSpPr txBox="1"/>
          <p:nvPr userDrawn="1"/>
        </p:nvSpPr>
        <p:spPr>
          <a:xfrm>
            <a:off x="3254693" y="3502554"/>
            <a:ext cx="12744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baseline="0" dirty="0" smtClean="0">
                <a:solidFill>
                  <a:schemeClr val="bg1"/>
                </a:solidFill>
              </a:rPr>
              <a:t>Opportunities</a:t>
            </a:r>
            <a:endParaRPr lang="en-US" sz="1200" baseline="0" dirty="0">
              <a:solidFill>
                <a:schemeClr val="bg1"/>
              </a:solidFill>
            </a:endParaRPr>
          </a:p>
        </p:txBody>
      </p:sp>
      <p:sp>
        <p:nvSpPr>
          <p:cNvPr id="153" name="TextBox 152"/>
          <p:cNvSpPr txBox="1"/>
          <p:nvPr userDrawn="1"/>
        </p:nvSpPr>
        <p:spPr>
          <a:xfrm>
            <a:off x="4621529" y="3183256"/>
            <a:ext cx="1323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aseline="0" dirty="0" smtClean="0">
                <a:solidFill>
                  <a:schemeClr val="bg1"/>
                </a:solidFill>
              </a:rPr>
              <a:t>Weaknesses</a:t>
            </a:r>
            <a:endParaRPr lang="en-US" sz="1200" baseline="0" dirty="0">
              <a:solidFill>
                <a:schemeClr val="bg1"/>
              </a:solidFill>
            </a:endParaRPr>
          </a:p>
        </p:txBody>
      </p:sp>
      <p:sp>
        <p:nvSpPr>
          <p:cNvPr id="154" name="TextBox 153"/>
          <p:cNvSpPr txBox="1"/>
          <p:nvPr userDrawn="1"/>
        </p:nvSpPr>
        <p:spPr>
          <a:xfrm>
            <a:off x="4626290" y="3502554"/>
            <a:ext cx="1323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baseline="0" dirty="0" smtClean="0">
                <a:solidFill>
                  <a:schemeClr val="bg1"/>
                </a:solidFill>
              </a:rPr>
              <a:t>Threats</a:t>
            </a:r>
            <a:endParaRPr lang="en-US" sz="1200" baseline="0" dirty="0">
              <a:solidFill>
                <a:schemeClr val="bg1"/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V="1">
            <a:off x="4628833" y="1506538"/>
            <a:ext cx="0" cy="452985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/>
          <p:cNvCxnSpPr/>
          <p:nvPr userDrawn="1"/>
        </p:nvCxnSpPr>
        <p:spPr>
          <a:xfrm flipV="1">
            <a:off x="4529773" y="1506538"/>
            <a:ext cx="0" cy="452985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 userDrawn="1"/>
        </p:nvGrpSpPr>
        <p:grpSpPr>
          <a:xfrm>
            <a:off x="6127750" y="3417914"/>
            <a:ext cx="2565400" cy="92711"/>
            <a:chOff x="6444500" y="3737092"/>
            <a:chExt cx="452985" cy="92711"/>
          </a:xfrm>
        </p:grpSpPr>
        <p:cxnSp>
          <p:nvCxnSpPr>
            <p:cNvPr id="160" name="Straight Connector 159"/>
            <p:cNvCxnSpPr/>
            <p:nvPr userDrawn="1"/>
          </p:nvCxnSpPr>
          <p:spPr>
            <a:xfrm rot="5400000" flipV="1">
              <a:off x="6670993" y="3603310"/>
              <a:ext cx="0" cy="452985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 userDrawn="1"/>
          </p:nvCxnSpPr>
          <p:spPr>
            <a:xfrm rot="5400000" flipV="1">
              <a:off x="6670993" y="3510599"/>
              <a:ext cx="0" cy="452985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 userDrawn="1"/>
        </p:nvGrpSpPr>
        <p:grpSpPr>
          <a:xfrm>
            <a:off x="463550" y="3417914"/>
            <a:ext cx="2571750" cy="92710"/>
            <a:chOff x="2268740" y="3737092"/>
            <a:chExt cx="452985" cy="92710"/>
          </a:xfrm>
        </p:grpSpPr>
        <p:cxnSp>
          <p:nvCxnSpPr>
            <p:cNvPr id="162" name="Straight Connector 161"/>
            <p:cNvCxnSpPr/>
            <p:nvPr userDrawn="1"/>
          </p:nvCxnSpPr>
          <p:spPr>
            <a:xfrm rot="5400000" flipV="1">
              <a:off x="2495233" y="3603309"/>
              <a:ext cx="0" cy="452985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 userDrawn="1"/>
          </p:nvCxnSpPr>
          <p:spPr>
            <a:xfrm rot="5400000" flipV="1">
              <a:off x="2495233" y="3510599"/>
              <a:ext cx="0" cy="452985"/>
            </a:xfrm>
            <a:prstGeom prst="line">
              <a:avLst/>
            </a:prstGeom>
            <a:ln w="12700" cap="rnd">
              <a:solidFill>
                <a:schemeClr val="tx2">
                  <a:lumMod val="60000"/>
                  <a:lumOff val="4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Connector 16"/>
          <p:cNvCxnSpPr/>
          <p:nvPr userDrawn="1"/>
        </p:nvCxnSpPr>
        <p:spPr>
          <a:xfrm>
            <a:off x="4628833" y="1506538"/>
            <a:ext cx="4057967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 userDrawn="1"/>
        </p:nvCxnSpPr>
        <p:spPr>
          <a:xfrm>
            <a:off x="474134" y="1506538"/>
            <a:ext cx="4055004" cy="0"/>
          </a:xfrm>
          <a:prstGeom prst="line">
            <a:avLst/>
          </a:prstGeom>
          <a:ln w="12700" cap="rnd">
            <a:solidFill>
              <a:schemeClr val="tx2">
                <a:lumMod val="60000"/>
                <a:lumOff val="40000"/>
              </a:schemeClr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474134" y="1594538"/>
            <a:ext cx="2130424" cy="1726421"/>
          </a:xfrm>
        </p:spPr>
        <p:txBody>
          <a:bodyPr anchor="ctr" anchorCtr="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67" name="Text Placeholder 24"/>
          <p:cNvSpPr>
            <a:spLocks noGrp="1"/>
          </p:cNvSpPr>
          <p:nvPr>
            <p:ph type="body" sz="quarter" idx="14"/>
          </p:nvPr>
        </p:nvSpPr>
        <p:spPr>
          <a:xfrm>
            <a:off x="6536267" y="1594538"/>
            <a:ext cx="2130424" cy="1726421"/>
          </a:xfrm>
        </p:spPr>
        <p:txBody>
          <a:bodyPr anchor="ctr" anchorCtr="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7" name="Text Placeholder 24"/>
          <p:cNvSpPr>
            <a:spLocks noGrp="1"/>
          </p:cNvSpPr>
          <p:nvPr>
            <p:ph type="body" sz="quarter" idx="18"/>
          </p:nvPr>
        </p:nvSpPr>
        <p:spPr>
          <a:xfrm>
            <a:off x="474134" y="3569987"/>
            <a:ext cx="2130424" cy="1726421"/>
          </a:xfrm>
        </p:spPr>
        <p:txBody>
          <a:bodyPr anchor="ctr" anchorCtr="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8" name="Text Placeholder 24"/>
          <p:cNvSpPr>
            <a:spLocks noGrp="1"/>
          </p:cNvSpPr>
          <p:nvPr>
            <p:ph type="body" sz="quarter" idx="19"/>
          </p:nvPr>
        </p:nvSpPr>
        <p:spPr>
          <a:xfrm>
            <a:off x="6536267" y="3569987"/>
            <a:ext cx="2130424" cy="1726421"/>
          </a:xfrm>
        </p:spPr>
        <p:txBody>
          <a:bodyPr anchor="ctr" anchorCtr="0"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9" name="Text Placeholder 6"/>
          <p:cNvSpPr>
            <a:spLocks noGrp="1"/>
          </p:cNvSpPr>
          <p:nvPr>
            <p:ph type="body" sz="quarter" idx="99"/>
          </p:nvPr>
        </p:nvSpPr>
        <p:spPr>
          <a:xfrm>
            <a:off x="457200" y="5614416"/>
            <a:ext cx="8229600" cy="566928"/>
          </a:xfr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 anchorCtr="1">
            <a:normAutofit/>
          </a:bodyPr>
          <a:lstStyle>
            <a:lvl1pPr marL="0" indent="0" algn="ctr">
              <a:buNone/>
              <a:defRPr lang="en-US" sz="1400" i="0" kern="120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100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2119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 i="0">
                <a:latin typeface="AIG Futura Medium"/>
                <a:cs typeface="AIG Futura Medium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2616200" cy="4525963"/>
          </a:xfrm>
        </p:spPr>
        <p:txBody>
          <a:bodyPr/>
          <a:lstStyle>
            <a:lvl1pPr>
              <a:defRPr sz="1800" b="0" i="0">
                <a:latin typeface="AIG Futura Book"/>
                <a:cs typeface="AIG Futura Book"/>
              </a:defRPr>
            </a:lvl1pPr>
            <a:lvl2pPr>
              <a:defRPr sz="1500">
                <a:latin typeface="AIG Futura Book"/>
                <a:cs typeface="AIG Futura Book"/>
              </a:defRPr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half" idx="12"/>
          </p:nvPr>
        </p:nvSpPr>
        <p:spPr>
          <a:xfrm>
            <a:off x="3268133" y="1600200"/>
            <a:ext cx="2616200" cy="4525963"/>
          </a:xfrm>
        </p:spPr>
        <p:txBody>
          <a:bodyPr/>
          <a:lstStyle>
            <a:lvl1pPr>
              <a:defRPr sz="1800">
                <a:latin typeface="AIG Futura Book"/>
                <a:cs typeface="AIG Futura Book"/>
              </a:defRPr>
            </a:lvl1pPr>
            <a:lvl2pPr>
              <a:defRPr sz="1500">
                <a:latin typeface="AIG Futura Book"/>
                <a:cs typeface="AIG Futura Book"/>
              </a:defRPr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half" idx="13"/>
          </p:nvPr>
        </p:nvSpPr>
        <p:spPr>
          <a:xfrm>
            <a:off x="6070600" y="1600200"/>
            <a:ext cx="2616200" cy="4525963"/>
          </a:xfrm>
        </p:spPr>
        <p:txBody>
          <a:bodyPr/>
          <a:lstStyle>
            <a:lvl1pPr>
              <a:defRPr sz="1800">
                <a:latin typeface="AIG Futura Book"/>
                <a:cs typeface="AIG Futura Book"/>
              </a:defRPr>
            </a:lvl1pPr>
            <a:lvl2pPr>
              <a:defRPr sz="1500">
                <a:latin typeface="AIG Futura Book"/>
                <a:cs typeface="AIG Futura Book"/>
              </a:defRPr>
            </a:lvl2pPr>
            <a:lvl3pPr>
              <a:defRPr sz="1500"/>
            </a:lvl3pPr>
            <a:lvl4pPr>
              <a:defRPr sz="15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EB78FF-312C-4804-92E9-A980CBBC92AE}" type="slidenum">
              <a:rPr/>
              <a:pPr>
                <a:defRPr/>
              </a:pPr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714930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hree Buckets with boxes horizontal with takeaw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5E45A-03BB-464B-8278-1A9522AE72B1}" type="slidenum">
              <a:rPr>
                <a:solidFill>
                  <a:srgbClr val="333333">
                    <a:tint val="75000"/>
                  </a:srgbClr>
                </a:solidFill>
              </a:rPr>
              <a:pPr/>
              <a:t>‹#›</a:t>
            </a:fld>
            <a:endParaRPr dirty="0">
              <a:solidFill>
                <a:srgbClr val="333333">
                  <a:tint val="75000"/>
                </a:srgb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4953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200" kern="120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1781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="" xmlns:p15="http://schemas.microsoft.com/office/powerpoint/2012/main">
        <p15:guide id="1" pos="2880">
          <p15:clr>
            <a:srgbClr val="FBAE40"/>
          </p15:clr>
        </p15:guide>
        <p15:guide id="2" pos="2736">
          <p15:clr>
            <a:srgbClr val="FBAE40"/>
          </p15:clr>
        </p15:guide>
        <p15:guide id="3" pos="302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048" y="1506538"/>
            <a:ext cx="8229600" cy="4672584"/>
          </a:xfrm>
        </p:spPr>
        <p:txBody>
          <a:bodyPr/>
          <a:lstStyle>
            <a:lvl1pPr>
              <a:lnSpc>
                <a:spcPct val="100000"/>
              </a:lnSpc>
              <a:defRPr sz="1800"/>
            </a:lvl1pPr>
            <a:lvl2pPr>
              <a:lnSpc>
                <a:spcPct val="100000"/>
              </a:lnSpc>
              <a:defRPr sz="1600"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8561766" y="6589276"/>
            <a:ext cx="125034" cy="123111"/>
          </a:xfrm>
        </p:spPr>
        <p:txBody>
          <a:bodyPr vert="horz" lIns="0" tIns="0" rIns="0" bIns="0" rtlCol="0" anchor="ctr">
            <a:spAutoFit/>
          </a:bodyPr>
          <a:lstStyle>
            <a:lvl1pPr>
              <a:defRPr lang="en-US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7505E45A-03BB-464B-8278-1A9522AE72B1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200" baseline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57200" y="869061"/>
            <a:ext cx="8229600" cy="502920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1600" kern="1200" baseline="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133475" y="6220262"/>
            <a:ext cx="5238750" cy="492125"/>
          </a:xfrm>
        </p:spPr>
        <p:txBody>
          <a:bodyPr anchor="b" anchorCtr="0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Source: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419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6" Type="http://schemas.openxmlformats.org/officeDocument/2006/relationships/slideLayout" Target="../slideLayouts/slideLayout76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87" Type="http://schemas.openxmlformats.org/officeDocument/2006/relationships/slideLayout" Target="../slideLayouts/slideLayout87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90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65101"/>
            <a:ext cx="8229600" cy="647699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07978"/>
            <a:ext cx="8229600" cy="46689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58784" y="6592824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marL="0" algn="ctr" defTabSz="914400" rtl="0" eaLnBrk="1" latinLnBrk="0" hangingPunct="1">
              <a:defRPr lang="en-US" sz="800" kern="1200" baseline="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7505E45A-03BB-464B-8278-1A9522AE72B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9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6380529"/>
            <a:ext cx="609600" cy="331056"/>
          </a:xfrm>
          <a:prstGeom prst="rect">
            <a:avLst/>
          </a:prstGeom>
        </p:spPr>
      </p:pic>
      <p:sp>
        <p:nvSpPr>
          <p:cNvPr id="8" name="Freeform 7"/>
          <p:cNvSpPr>
            <a:spLocks noChangeArrowheads="1"/>
          </p:cNvSpPr>
          <p:nvPr userDrawn="1"/>
        </p:nvSpPr>
        <p:spPr bwMode="gray">
          <a:xfrm rot="16200000" flipH="1">
            <a:off x="8463352" y="4375"/>
            <a:ext cx="685022" cy="676276"/>
          </a:xfrm>
          <a:custGeom>
            <a:avLst/>
            <a:gdLst>
              <a:gd name="connsiteX0" fmla="*/ 0 w 1119189"/>
              <a:gd name="connsiteY0" fmla="*/ 0 h 1104900"/>
              <a:gd name="connsiteX1" fmla="*/ 0 w 1119189"/>
              <a:gd name="connsiteY1" fmla="*/ 1104900 h 1104900"/>
              <a:gd name="connsiteX2" fmla="*/ 358775 w 1119189"/>
              <a:gd name="connsiteY2" fmla="*/ 1104900 h 1104900"/>
              <a:gd name="connsiteX3" fmla="*/ 358775 w 1119189"/>
              <a:gd name="connsiteY3" fmla="*/ 1104900 h 1104900"/>
              <a:gd name="connsiteX4" fmla="*/ 1119189 w 1119189"/>
              <a:gd name="connsiteY4" fmla="*/ 1104900 h 1104900"/>
              <a:gd name="connsiteX5" fmla="*/ 1119189 w 1119189"/>
              <a:gd name="connsiteY5" fmla="*/ 750888 h 1104900"/>
              <a:gd name="connsiteX6" fmla="*/ 358775 w 1119189"/>
              <a:gd name="connsiteY6" fmla="*/ 750888 h 1104900"/>
              <a:gd name="connsiteX7" fmla="*/ 358775 w 1119189"/>
              <a:gd name="connsiteY7" fmla="*/ 0 h 1104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9189" h="1104900">
                <a:moveTo>
                  <a:pt x="0" y="0"/>
                </a:moveTo>
                <a:lnTo>
                  <a:pt x="0" y="1104900"/>
                </a:lnTo>
                <a:lnTo>
                  <a:pt x="358775" y="1104900"/>
                </a:lnTo>
                <a:lnTo>
                  <a:pt x="358775" y="1104900"/>
                </a:lnTo>
                <a:lnTo>
                  <a:pt x="1119189" y="1104900"/>
                </a:lnTo>
                <a:lnTo>
                  <a:pt x="1119189" y="750888"/>
                </a:lnTo>
                <a:lnTo>
                  <a:pt x="358775" y="750888"/>
                </a:lnTo>
                <a:lnTo>
                  <a:pt x="3587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 anchor="ctr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 dirty="0" smtClean="0">
              <a:solidFill>
                <a:srgbClr val="00A4E4"/>
              </a:solidFill>
            </a:endParaRPr>
          </a:p>
        </p:txBody>
      </p:sp>
      <p:sp>
        <p:nvSpPr>
          <p:cNvPr id="9" name="Footer Placeholder 6"/>
          <p:cNvSpPr txBox="1">
            <a:spLocks/>
          </p:cNvSpPr>
          <p:nvPr userDrawn="1"/>
        </p:nvSpPr>
        <p:spPr>
          <a:xfrm>
            <a:off x="3808207" y="6655745"/>
            <a:ext cx="4609249" cy="61556"/>
          </a:xfrm>
          <a:prstGeom prst="rect">
            <a:avLst/>
          </a:prstGeom>
        </p:spPr>
        <p:txBody>
          <a:bodyPr lIns="0" tIns="0" rIns="0" bIns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800" kern="1200" dirty="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Confidential: for discussion purposes only – proposals may be subject to works council consultation</a:t>
            </a:r>
          </a:p>
        </p:txBody>
      </p:sp>
    </p:spTree>
    <p:custDataLst>
      <p:tags r:id="rId91"/>
    </p:custDataLst>
    <p:extLst>
      <p:ext uri="{BB962C8B-B14F-4D97-AF65-F5344CB8AC3E}">
        <p14:creationId xmlns:p14="http://schemas.microsoft.com/office/powerpoint/2010/main" val="6468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95" r:id="rId7"/>
    <p:sldLayoutId id="2147483727" r:id="rId8"/>
    <p:sldLayoutId id="2147483650" r:id="rId9"/>
    <p:sldLayoutId id="2147483780" r:id="rId10"/>
    <p:sldLayoutId id="2147483781" r:id="rId11"/>
    <p:sldLayoutId id="2147483747" r:id="rId12"/>
    <p:sldLayoutId id="2147483683" r:id="rId13"/>
    <p:sldLayoutId id="2147483744" r:id="rId14"/>
    <p:sldLayoutId id="2147483736" r:id="rId15"/>
    <p:sldLayoutId id="2147483686" r:id="rId16"/>
    <p:sldLayoutId id="2147483745" r:id="rId17"/>
    <p:sldLayoutId id="2147483740" r:id="rId18"/>
    <p:sldLayoutId id="2147483741" r:id="rId19"/>
    <p:sldLayoutId id="2147483788" r:id="rId20"/>
    <p:sldLayoutId id="2147483789" r:id="rId21"/>
    <p:sldLayoutId id="2147483791" r:id="rId22"/>
    <p:sldLayoutId id="2147483790" r:id="rId23"/>
    <p:sldLayoutId id="2147483734" r:id="rId24"/>
    <p:sldLayoutId id="2147483693" r:id="rId25"/>
    <p:sldLayoutId id="2147483748" r:id="rId26"/>
    <p:sldLayoutId id="2147483684" r:id="rId27"/>
    <p:sldLayoutId id="2147483732" r:id="rId28"/>
    <p:sldLayoutId id="2147483687" r:id="rId29"/>
    <p:sldLayoutId id="2147483735" r:id="rId30"/>
    <p:sldLayoutId id="2147483778" r:id="rId31"/>
    <p:sldLayoutId id="2147483779" r:id="rId32"/>
    <p:sldLayoutId id="2147483685" r:id="rId33"/>
    <p:sldLayoutId id="2147483733" r:id="rId34"/>
    <p:sldLayoutId id="2147483692" r:id="rId35"/>
    <p:sldLayoutId id="2147483737" r:id="rId36"/>
    <p:sldLayoutId id="2147483665" r:id="rId37"/>
    <p:sldLayoutId id="2147483742" r:id="rId38"/>
    <p:sldLayoutId id="2147483743" r:id="rId39"/>
    <p:sldLayoutId id="2147483666" r:id="rId40"/>
    <p:sldLayoutId id="2147483749" r:id="rId41"/>
    <p:sldLayoutId id="2147483750" r:id="rId42"/>
    <p:sldLayoutId id="2147483751" r:id="rId43"/>
    <p:sldLayoutId id="2147483752" r:id="rId44"/>
    <p:sldLayoutId id="2147483753" r:id="rId45"/>
    <p:sldLayoutId id="2147483754" r:id="rId46"/>
    <p:sldLayoutId id="2147483755" r:id="rId47"/>
    <p:sldLayoutId id="2147483756" r:id="rId48"/>
    <p:sldLayoutId id="2147483746" r:id="rId49"/>
    <p:sldLayoutId id="2147483792" r:id="rId50"/>
    <p:sldLayoutId id="2147483793" r:id="rId51"/>
    <p:sldLayoutId id="2147483794" r:id="rId52"/>
    <p:sldLayoutId id="2147483739" r:id="rId53"/>
    <p:sldLayoutId id="2147483738" r:id="rId54"/>
    <p:sldLayoutId id="2147483757" r:id="rId55"/>
    <p:sldLayoutId id="2147483758" r:id="rId56"/>
    <p:sldLayoutId id="2147483759" r:id="rId57"/>
    <p:sldLayoutId id="2147483760" r:id="rId58"/>
    <p:sldLayoutId id="2147483709" r:id="rId59"/>
    <p:sldLayoutId id="2147483761" r:id="rId60"/>
    <p:sldLayoutId id="2147483710" r:id="rId61"/>
    <p:sldLayoutId id="2147483762" r:id="rId62"/>
    <p:sldLayoutId id="2147483711" r:id="rId63"/>
    <p:sldLayoutId id="2147483763" r:id="rId64"/>
    <p:sldLayoutId id="2147483712" r:id="rId65"/>
    <p:sldLayoutId id="2147483764" r:id="rId66"/>
    <p:sldLayoutId id="2147483713" r:id="rId67"/>
    <p:sldLayoutId id="2147483765" r:id="rId68"/>
    <p:sldLayoutId id="2147483721" r:id="rId69"/>
    <p:sldLayoutId id="2147483766" r:id="rId70"/>
    <p:sldLayoutId id="2147483714" r:id="rId71"/>
    <p:sldLayoutId id="2147483767" r:id="rId72"/>
    <p:sldLayoutId id="2147483716" r:id="rId73"/>
    <p:sldLayoutId id="2147483768" r:id="rId74"/>
    <p:sldLayoutId id="2147483717" r:id="rId75"/>
    <p:sldLayoutId id="2147483769" r:id="rId76"/>
    <p:sldLayoutId id="2147483718" r:id="rId77"/>
    <p:sldLayoutId id="2147483770" r:id="rId78"/>
    <p:sldLayoutId id="2147483719" r:id="rId79"/>
    <p:sldLayoutId id="2147483771" r:id="rId80"/>
    <p:sldLayoutId id="2147483720" r:id="rId81"/>
    <p:sldLayoutId id="2147483772" r:id="rId82"/>
    <p:sldLayoutId id="2147483722" r:id="rId83"/>
    <p:sldLayoutId id="2147483723" r:id="rId84"/>
    <p:sldLayoutId id="2147483774" r:id="rId85"/>
    <p:sldLayoutId id="2147483775" r:id="rId86"/>
    <p:sldLayoutId id="2147483724" r:id="rId87"/>
    <p:sldLayoutId id="2147484175" r:id="rId88"/>
    <p:sldLayoutId id="2147484176" r:id="rId8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85750" indent="-28575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628650" indent="-295275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–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8575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20015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–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142875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288" userDrawn="1">
          <p15:clr>
            <a:srgbClr val="F26B43"/>
          </p15:clr>
        </p15:guide>
        <p15:guide id="2" pos="5472" userDrawn="1">
          <p15:clr>
            <a:srgbClr val="F26B43"/>
          </p15:clr>
        </p15:guide>
        <p15:guide id="3" orient="horz" pos="949" userDrawn="1">
          <p15:clr>
            <a:srgbClr val="F26B43"/>
          </p15:clr>
        </p15:guide>
        <p15:guide id="5" orient="horz" pos="3891" userDrawn="1">
          <p15:clr>
            <a:srgbClr val="F26B43"/>
          </p15:clr>
        </p15:guide>
        <p15:guide id="6" pos="2880" userDrawn="1">
          <p15:clr>
            <a:srgbClr val="F26B43"/>
          </p15:clr>
        </p15:guide>
        <p15:guide id="7" pos="2736" userDrawn="1">
          <p15:clr>
            <a:srgbClr val="F26B43"/>
          </p15:clr>
        </p15:guide>
        <p15:guide id="8" pos="30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9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slideLayout" Target="../slideLayouts/slideLayout88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8.wmf"/><Relationship Id="rId5" Type="http://schemas.openxmlformats.org/officeDocument/2006/relationships/package" Target="../embeddings/Microsoft_Word_Document2.docx"/><Relationship Id="rId4" Type="http://schemas.openxmlformats.org/officeDocument/2006/relationships/image" Target="../media/image7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9" name="Title 3"/>
          <p:cNvSpPr txBox="1">
            <a:spLocks/>
          </p:cNvSpPr>
          <p:nvPr/>
        </p:nvSpPr>
        <p:spPr bwMode="auto">
          <a:xfrm>
            <a:off x="150125" y="71250"/>
            <a:ext cx="8338781" cy="451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en-GB" altLang="en-US" sz="2000" b="1" dirty="0" smtClean="0">
                <a:solidFill>
                  <a:srgbClr val="00B0F0"/>
                </a:solidFill>
                <a:latin typeface="AIG Futura Medium"/>
                <a:ea typeface="AIG Futura Medium"/>
                <a:cs typeface="AIG Futura Medium"/>
              </a:rPr>
              <a:t>OASYS </a:t>
            </a:r>
            <a:r>
              <a:rPr lang="en-GB" altLang="en-US" sz="2000" b="1" dirty="0" smtClean="0">
                <a:solidFill>
                  <a:srgbClr val="00B0F0"/>
                </a:solidFill>
                <a:latin typeface="AIG Futura Medium"/>
                <a:ea typeface="AIG Futura Medium"/>
                <a:cs typeface="AIG Futura Medium"/>
              </a:rPr>
              <a:t>– </a:t>
            </a:r>
            <a:r>
              <a:rPr lang="en-US" sz="2000" b="1" dirty="0" smtClean="0">
                <a:solidFill>
                  <a:srgbClr val="00B0F0"/>
                </a:solidFill>
                <a:latin typeface="AIG Futura Medium"/>
                <a:ea typeface="AIG Futura Medium"/>
                <a:cs typeface="AIG Futura Medium"/>
              </a:rPr>
              <a:t>Chase Batch Creation </a:t>
            </a:r>
            <a:r>
              <a:rPr lang="en-US" sz="2000" b="1" dirty="0">
                <a:solidFill>
                  <a:srgbClr val="00B0F0"/>
                </a:solidFill>
                <a:latin typeface="AIG Futura Medium"/>
                <a:ea typeface="AIG Futura Medium"/>
                <a:cs typeface="AIG Futura Medium"/>
              </a:rPr>
              <a:t>+ Moving </a:t>
            </a:r>
            <a:r>
              <a:rPr lang="en-US" sz="2000" b="1" dirty="0" smtClean="0">
                <a:solidFill>
                  <a:srgbClr val="00B0F0"/>
                </a:solidFill>
                <a:latin typeface="AIG Futura Medium"/>
                <a:ea typeface="AIG Futura Medium"/>
                <a:cs typeface="AIG Futura Medium"/>
              </a:rPr>
              <a:t>Monies</a:t>
            </a:r>
            <a:endParaRPr lang="en-GB" altLang="en-US" sz="2000" b="1" dirty="0">
              <a:solidFill>
                <a:srgbClr val="00B0F0"/>
              </a:solidFill>
              <a:latin typeface="AIG Futura Medium"/>
              <a:ea typeface="AIG Futura Medium"/>
              <a:cs typeface="AIG Futura Medium"/>
            </a:endParaRPr>
          </a:p>
        </p:txBody>
      </p:sp>
      <p:sp>
        <p:nvSpPr>
          <p:cNvPr id="92251" name="Slide Number Placeholder 5"/>
          <p:cNvSpPr>
            <a:spLocks noGrp="1"/>
          </p:cNvSpPr>
          <p:nvPr>
            <p:ph type="sldNum" sz="quarter" idx="14"/>
          </p:nvPr>
        </p:nvSpPr>
        <p:spPr bwMode="auto">
          <a:xfrm>
            <a:off x="8558213" y="7537444"/>
            <a:ext cx="125412" cy="1238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B4B73CBA-197C-4B68-8AC3-83781D0EEB54}" type="slidenum">
              <a:rPr altLang="en-US" smtClean="0">
                <a:solidFill>
                  <a:srgbClr val="8F8F8F"/>
                </a:solidFill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altLang="en-US" smtClean="0">
              <a:solidFill>
                <a:srgbClr val="8F8F8F"/>
              </a:solidFill>
            </a:endParaRPr>
          </a:p>
        </p:txBody>
      </p:sp>
      <p:sp>
        <p:nvSpPr>
          <p:cNvPr id="13" name="Slide Number Placeholder 5"/>
          <p:cNvSpPr txBox="1">
            <a:spLocks/>
          </p:cNvSpPr>
          <p:nvPr/>
        </p:nvSpPr>
        <p:spPr>
          <a:xfrm>
            <a:off x="8558784" y="6592824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en-US"/>
            </a:defPPr>
            <a:lvl1pPr marL="0" algn="ctr" defTabSz="914400" rtl="0" eaLnBrk="1" latinLnBrk="0" hangingPunct="1">
              <a:defRPr lang="en-US" sz="800" kern="1200" baseline="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505E45A-03BB-464B-8278-1A9522AE72B1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25" y="522514"/>
            <a:ext cx="8637615" cy="3193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25" y="3526269"/>
            <a:ext cx="8637615" cy="287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671178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52400" y="-228600"/>
            <a:ext cx="8229600" cy="647699"/>
          </a:xfrm>
        </p:spPr>
        <p:txBody>
          <a:bodyPr/>
          <a:lstStyle/>
          <a:p>
            <a:r>
              <a:rPr lang="en-US" dirty="0" smtClean="0"/>
              <a:t>BONY Mellon Process Map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581400" y="1963950"/>
            <a:ext cx="1219200" cy="914400"/>
          </a:xfrm>
          <a:prstGeom prst="rect">
            <a:avLst/>
          </a:prstGeom>
          <a:solidFill>
            <a:schemeClr val="bg2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ysClr val="windowText" lastClr="000000"/>
                </a:solidFill>
              </a:rPr>
              <a:t>Login to BONY</a:t>
            </a:r>
            <a:endParaRPr lang="en-US" sz="1000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105400" y="1950302"/>
            <a:ext cx="1219200" cy="928048"/>
          </a:xfrm>
          <a:prstGeom prst="rect">
            <a:avLst/>
          </a:prstGeom>
          <a:solidFill>
            <a:schemeClr val="bg2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ysClr val="windowText" lastClr="000000"/>
                </a:solidFill>
              </a:rPr>
              <a:t>Go </a:t>
            </a:r>
            <a:r>
              <a:rPr lang="en-US" sz="1000" dirty="0">
                <a:solidFill>
                  <a:sysClr val="windowText" lastClr="000000"/>
                </a:solidFill>
              </a:rPr>
              <a:t>to “Disbursement”- click on “Create</a:t>
            </a:r>
            <a:r>
              <a:rPr lang="en-US" sz="1000" dirty="0" smtClean="0">
                <a:solidFill>
                  <a:sysClr val="windowText" lastClr="000000"/>
                </a:solidFill>
              </a:rPr>
              <a:t>”</a:t>
            </a:r>
            <a:endParaRPr lang="en-US" sz="1000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705600" y="1950302"/>
            <a:ext cx="1219200" cy="928048"/>
          </a:xfrm>
          <a:prstGeom prst="rect">
            <a:avLst/>
          </a:prstGeom>
          <a:solidFill>
            <a:schemeClr val="bg2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ysClr val="windowText" lastClr="000000"/>
                </a:solidFill>
              </a:rPr>
              <a:t>Next </a:t>
            </a:r>
            <a:r>
              <a:rPr lang="en-US" sz="1000" dirty="0">
                <a:solidFill>
                  <a:sysClr val="windowText" lastClr="000000"/>
                </a:solidFill>
              </a:rPr>
              <a:t>screen- update the below based on the input pdf file from </a:t>
            </a:r>
            <a:r>
              <a:rPr lang="en-US" sz="1000" dirty="0" smtClean="0">
                <a:solidFill>
                  <a:sysClr val="windowText" lastClr="000000"/>
                </a:solidFill>
              </a:rPr>
              <a:t>SME as below </a:t>
            </a:r>
            <a:endParaRPr lang="en-US" sz="1000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04801" y="4996696"/>
            <a:ext cx="3162300" cy="1785104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Action – ‘Add Stop’ this information can be driven from SAP t-code fch8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Account: XXXXXX770 for Company code L001, XXXXX788 for L051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Payee Name: as per the input file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Amount: as per the input file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Issue Date: As per the input file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Reason: as per the input file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Start Serial: Check Number as per the input file.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Phone Number: office land phone number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dirty="0"/>
              <a:t>Click on “Submit” Button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85800" y="1963949"/>
            <a:ext cx="1219200" cy="914400"/>
          </a:xfrm>
          <a:prstGeom prst="rect">
            <a:avLst/>
          </a:prstGeom>
          <a:solidFill>
            <a:schemeClr val="bg2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u="sng" dirty="0" smtClean="0">
                <a:solidFill>
                  <a:sysClr val="windowText" lastClr="000000"/>
                </a:solidFill>
              </a:rPr>
              <a:t>Input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i="1" dirty="0" smtClean="0">
                <a:solidFill>
                  <a:sysClr val="windowText" lastClr="000000"/>
                </a:solidFill>
              </a:rPr>
              <a:t>Email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i="1" dirty="0" smtClean="0">
                <a:solidFill>
                  <a:sysClr val="windowText" lastClr="000000"/>
                </a:solidFill>
              </a:rPr>
              <a:t>WE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00" i="1" dirty="0" smtClean="0">
                <a:solidFill>
                  <a:sysClr val="windowText" lastClr="000000"/>
                </a:solidFill>
              </a:rPr>
              <a:t>AWD</a:t>
            </a:r>
          </a:p>
          <a:p>
            <a:pPr marL="685800" lvl="1" indent="-228600" algn="ctr">
              <a:buAutoNum type="arabicPeriod"/>
            </a:pPr>
            <a:endParaRPr lang="en-US" sz="1000" dirty="0">
              <a:solidFill>
                <a:sysClr val="windowText" lastClr="000000"/>
              </a:solidFill>
            </a:endParaRPr>
          </a:p>
        </p:txBody>
      </p:sp>
      <p:sp>
        <p:nvSpPr>
          <p:cNvPr id="18" name="Flowchart: Decision 17"/>
          <p:cNvSpPr/>
          <p:nvPr/>
        </p:nvSpPr>
        <p:spPr>
          <a:xfrm>
            <a:off x="2133600" y="1963949"/>
            <a:ext cx="1295400" cy="918950"/>
          </a:xfrm>
          <a:prstGeom prst="flowChartDecision">
            <a:avLst/>
          </a:prstGeom>
          <a:solidFill>
            <a:schemeClr val="bg2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ysClr val="windowText" lastClr="000000"/>
                </a:solidFill>
              </a:rPr>
              <a:t>If Check to be stopped?</a:t>
            </a:r>
            <a:endParaRPr lang="en-US" sz="1000" dirty="0">
              <a:solidFill>
                <a:sysClr val="windowText" lastClr="000000"/>
              </a:solidFill>
            </a:endParaRPr>
          </a:p>
        </p:txBody>
      </p:sp>
      <p:sp>
        <p:nvSpPr>
          <p:cNvPr id="16" name="Flowchart: Connector 15"/>
          <p:cNvSpPr/>
          <p:nvPr/>
        </p:nvSpPr>
        <p:spPr>
          <a:xfrm>
            <a:off x="152400" y="2277848"/>
            <a:ext cx="304800" cy="295702"/>
          </a:xfrm>
          <a:prstGeom prst="flowChartConnector">
            <a:avLst/>
          </a:prstGeom>
          <a:solidFill>
            <a:srgbClr val="00B05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Connector 18"/>
          <p:cNvSpPr/>
          <p:nvPr/>
        </p:nvSpPr>
        <p:spPr>
          <a:xfrm>
            <a:off x="8382000" y="2264201"/>
            <a:ext cx="304800" cy="309349"/>
          </a:xfrm>
          <a:prstGeom prst="flowChartConnector">
            <a:avLst/>
          </a:prstGeom>
          <a:solidFill>
            <a:srgbClr val="FF990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>
            <a:stCxn id="16" idx="6"/>
            <a:endCxn id="17" idx="1"/>
          </p:cNvCxnSpPr>
          <p:nvPr/>
        </p:nvCxnSpPr>
        <p:spPr>
          <a:xfrm flipV="1">
            <a:off x="457200" y="2421149"/>
            <a:ext cx="228600" cy="45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7" idx="3"/>
            <a:endCxn id="18" idx="1"/>
          </p:cNvCxnSpPr>
          <p:nvPr/>
        </p:nvCxnSpPr>
        <p:spPr>
          <a:xfrm>
            <a:off x="1905000" y="2421149"/>
            <a:ext cx="228600" cy="227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8" idx="3"/>
            <a:endCxn id="8" idx="1"/>
          </p:cNvCxnSpPr>
          <p:nvPr/>
        </p:nvCxnSpPr>
        <p:spPr>
          <a:xfrm flipV="1">
            <a:off x="3429000" y="2421150"/>
            <a:ext cx="152400" cy="227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8" idx="3"/>
            <a:endCxn id="13" idx="1"/>
          </p:cNvCxnSpPr>
          <p:nvPr/>
        </p:nvCxnSpPr>
        <p:spPr>
          <a:xfrm flipV="1">
            <a:off x="4800600" y="2414326"/>
            <a:ext cx="304800" cy="68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3" idx="3"/>
            <a:endCxn id="14" idx="1"/>
          </p:cNvCxnSpPr>
          <p:nvPr/>
        </p:nvCxnSpPr>
        <p:spPr>
          <a:xfrm>
            <a:off x="6324600" y="2414326"/>
            <a:ext cx="3810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4" idx="0"/>
            <a:endCxn id="46" idx="3"/>
          </p:cNvCxnSpPr>
          <p:nvPr/>
        </p:nvCxnSpPr>
        <p:spPr>
          <a:xfrm rot="16200000" flipV="1">
            <a:off x="4962099" y="-402800"/>
            <a:ext cx="748352" cy="3957851"/>
          </a:xfrm>
          <a:prstGeom prst="bentConnector2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314700" y="2144151"/>
            <a:ext cx="11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Y</a:t>
            </a:r>
            <a:endParaRPr lang="en-US" sz="1200" b="1" dirty="0"/>
          </a:p>
        </p:txBody>
      </p:sp>
      <p:cxnSp>
        <p:nvCxnSpPr>
          <p:cNvPr id="43" name="Straight Arrow Connector 42"/>
          <p:cNvCxnSpPr/>
          <p:nvPr/>
        </p:nvCxnSpPr>
        <p:spPr>
          <a:xfrm flipH="1" flipV="1">
            <a:off x="2793175" y="1659150"/>
            <a:ext cx="1" cy="3048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2138149" y="744750"/>
            <a:ext cx="1219200" cy="914400"/>
          </a:xfrm>
          <a:prstGeom prst="rect">
            <a:avLst/>
          </a:prstGeom>
          <a:solidFill>
            <a:schemeClr val="bg2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 smtClean="0">
                <a:solidFill>
                  <a:sysClr val="windowText" lastClr="000000"/>
                </a:solidFill>
              </a:rPr>
              <a:t>Use SAP and other applications for check status update</a:t>
            </a:r>
            <a:endParaRPr lang="en-US" sz="1000" dirty="0">
              <a:solidFill>
                <a:sysClr val="windowText" lastClr="000000"/>
              </a:solidFill>
            </a:endParaRPr>
          </a:p>
        </p:txBody>
      </p:sp>
      <p:cxnSp>
        <p:nvCxnSpPr>
          <p:cNvPr id="47" name="Straight Arrow Connector 46"/>
          <p:cNvCxnSpPr>
            <a:stCxn id="46" idx="0"/>
            <a:endCxn id="19" idx="0"/>
          </p:cNvCxnSpPr>
          <p:nvPr/>
        </p:nvCxnSpPr>
        <p:spPr>
          <a:xfrm rot="16200000" flipH="1">
            <a:off x="4881348" y="-1388850"/>
            <a:ext cx="1519451" cy="5786651"/>
          </a:xfrm>
          <a:prstGeom prst="bentConnector3">
            <a:avLst>
              <a:gd name="adj1" fmla="val -15045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Picture 52"/>
          <p:cNvPicPr/>
          <p:nvPr/>
        </p:nvPicPr>
        <p:blipFill>
          <a:blip r:embed="rId3"/>
          <a:stretch>
            <a:fillRect/>
          </a:stretch>
        </p:blipFill>
        <p:spPr>
          <a:xfrm>
            <a:off x="18198" y="3187699"/>
            <a:ext cx="1952625" cy="172878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4" name="Picture 53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340099"/>
            <a:ext cx="2757985" cy="1561532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</p:pic>
      <p:pic>
        <p:nvPicPr>
          <p:cNvPr id="55" name="Picture 54"/>
          <p:cNvPicPr/>
          <p:nvPr/>
        </p:nvPicPr>
        <p:blipFill>
          <a:blip r:embed="rId5"/>
          <a:stretch>
            <a:fillRect/>
          </a:stretch>
        </p:blipFill>
        <p:spPr>
          <a:xfrm>
            <a:off x="3581400" y="4953000"/>
            <a:ext cx="5496962" cy="1827559"/>
          </a:xfrm>
          <a:prstGeom prst="rect">
            <a:avLst/>
          </a:prstGeom>
          <a:ln>
            <a:solidFill>
              <a:srgbClr val="002060"/>
            </a:solidFill>
          </a:ln>
        </p:spPr>
      </p:pic>
      <p:cxnSp>
        <p:nvCxnSpPr>
          <p:cNvPr id="51" name="Straight Arrow Connector 50"/>
          <p:cNvCxnSpPr>
            <a:stCxn id="8" idx="2"/>
            <a:endCxn id="53" idx="0"/>
          </p:cNvCxnSpPr>
          <p:nvPr/>
        </p:nvCxnSpPr>
        <p:spPr>
          <a:xfrm rot="5400000">
            <a:off x="2438082" y="1434780"/>
            <a:ext cx="309349" cy="3196489"/>
          </a:xfrm>
          <a:prstGeom prst="bentConnector3">
            <a:avLst>
              <a:gd name="adj1" fmla="val 50000"/>
            </a:avLst>
          </a:prstGeom>
          <a:ln w="12700">
            <a:solidFill>
              <a:srgbClr val="FF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0"/>
          <p:cNvCxnSpPr>
            <a:stCxn id="13" idx="2"/>
            <a:endCxn id="54" idx="3"/>
          </p:cNvCxnSpPr>
          <p:nvPr/>
        </p:nvCxnSpPr>
        <p:spPr>
          <a:xfrm rot="5400000">
            <a:off x="4682036" y="3087900"/>
            <a:ext cx="1242515" cy="823415"/>
          </a:xfrm>
          <a:prstGeom prst="bentConnector2">
            <a:avLst/>
          </a:prstGeom>
          <a:ln w="12700">
            <a:solidFill>
              <a:srgbClr val="FF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50"/>
          <p:cNvCxnSpPr>
            <a:stCxn id="14" idx="2"/>
            <a:endCxn id="55" idx="0"/>
          </p:cNvCxnSpPr>
          <p:nvPr/>
        </p:nvCxnSpPr>
        <p:spPr>
          <a:xfrm rot="5400000">
            <a:off x="5785216" y="3423016"/>
            <a:ext cx="2074650" cy="985319"/>
          </a:xfrm>
          <a:prstGeom prst="bentConnector3">
            <a:avLst>
              <a:gd name="adj1" fmla="val 50000"/>
            </a:avLst>
          </a:prstGeom>
          <a:ln w="12700">
            <a:solidFill>
              <a:srgbClr val="FF0000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2514600" y="1663699"/>
            <a:ext cx="1143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N</a:t>
            </a:r>
            <a:endParaRPr lang="en-US" sz="12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6553200" y="4045803"/>
            <a:ext cx="2438400" cy="83099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*In </a:t>
            </a:r>
            <a:r>
              <a:rPr lang="en-US" sz="1600" dirty="0" smtClean="0"/>
              <a:t>the future State All the above Steps would be done by ROBOT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5946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9" name="Title 3"/>
          <p:cNvSpPr txBox="1">
            <a:spLocks/>
          </p:cNvSpPr>
          <p:nvPr/>
        </p:nvSpPr>
        <p:spPr bwMode="auto">
          <a:xfrm>
            <a:off x="220003" y="296882"/>
            <a:ext cx="8338781" cy="451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defTabSz="4572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defTabSz="4572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defTabSz="4572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defTabSz="4572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hangingPunct="1"/>
            <a:r>
              <a:rPr lang="en-GB" altLang="en-US" sz="2000" b="1" dirty="0" smtClean="0">
                <a:solidFill>
                  <a:srgbClr val="00B0F0"/>
                </a:solidFill>
                <a:latin typeface="AIG Futura Medium"/>
                <a:ea typeface="AIG Futura Medium"/>
                <a:cs typeface="AIG Futura Medium"/>
              </a:rPr>
              <a:t>Scope / Solution Documents</a:t>
            </a:r>
            <a:endParaRPr lang="en-GB" altLang="en-US" sz="2000" b="1" dirty="0">
              <a:solidFill>
                <a:srgbClr val="00B0F0"/>
              </a:solidFill>
              <a:latin typeface="AIG Futura Medium"/>
              <a:ea typeface="AIG Futura Medium"/>
              <a:cs typeface="AIG Futura Medium"/>
            </a:endParaRPr>
          </a:p>
        </p:txBody>
      </p:sp>
      <p:sp>
        <p:nvSpPr>
          <p:cNvPr id="92251" name="Slide Number Placeholder 5"/>
          <p:cNvSpPr>
            <a:spLocks noGrp="1"/>
          </p:cNvSpPr>
          <p:nvPr>
            <p:ph type="sldNum" sz="quarter" idx="14"/>
          </p:nvPr>
        </p:nvSpPr>
        <p:spPr bwMode="auto">
          <a:xfrm>
            <a:off x="8558213" y="7537444"/>
            <a:ext cx="125412" cy="1238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numCol="1" anchorCtr="0" compatLnSpc="1">
            <a:prstTxWarp prst="textNoShape">
              <a:avLst/>
            </a:prstTxWarp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fld id="{B4B73CBA-197C-4B68-8AC3-83781D0EEB54}" type="slidenum">
              <a:rPr altLang="en-US" smtClean="0">
                <a:solidFill>
                  <a:srgbClr val="8F8F8F"/>
                </a:solidFill>
              </a:rPr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altLang="en-US" smtClean="0">
              <a:solidFill>
                <a:srgbClr val="8F8F8F"/>
              </a:solidFill>
            </a:endParaRPr>
          </a:p>
        </p:txBody>
      </p:sp>
      <p:sp>
        <p:nvSpPr>
          <p:cNvPr id="13" name="Slide Number Placeholder 5"/>
          <p:cNvSpPr txBox="1">
            <a:spLocks/>
          </p:cNvSpPr>
          <p:nvPr/>
        </p:nvSpPr>
        <p:spPr>
          <a:xfrm>
            <a:off x="8558784" y="6592824"/>
            <a:ext cx="12503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en-US"/>
            </a:defPPr>
            <a:lvl1pPr marL="0" algn="ctr" defTabSz="914400" rtl="0" eaLnBrk="1" latinLnBrk="0" hangingPunct="1">
              <a:defRPr lang="en-US" sz="800" kern="1200" baseline="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505E45A-03BB-464B-8278-1A9522AE72B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96883" y="1318161"/>
            <a:ext cx="722019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Chase Batch Creation + Moving </a:t>
            </a:r>
            <a:r>
              <a:rPr lang="en-US" dirty="0" smtClean="0"/>
              <a:t>Monies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Stop Pay &amp; </a:t>
            </a:r>
            <a:r>
              <a:rPr lang="en-US" dirty="0" smtClean="0"/>
              <a:t>Void Pay Amarillo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2783490"/>
              </p:ext>
            </p:extLst>
          </p:nvPr>
        </p:nvGraphicFramePr>
        <p:xfrm>
          <a:off x="825335" y="194806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Document" showAsIcon="1" r:id="rId3" imgW="914400" imgH="771480" progId="Word.Document.12">
                  <p:embed/>
                </p:oleObj>
              </mc:Choice>
              <mc:Fallback>
                <p:oleObj name="Document" showAsIcon="1" r:id="rId3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5335" y="194806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6125691"/>
              </p:ext>
            </p:extLst>
          </p:nvPr>
        </p:nvGraphicFramePr>
        <p:xfrm>
          <a:off x="1015340" y="3779509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Document" showAsIcon="1" r:id="rId5" imgW="914400" imgH="771480" progId="Word.Document.12">
                  <p:embed/>
                </p:oleObj>
              </mc:Choice>
              <mc:Fallback>
                <p:oleObj name="Document" showAsIcon="1" r:id="rId5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15340" y="3779509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28419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  <p:tag name="ARTICULATE_SLIDE_COUNT" val="144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AIG Master">
  <a:themeElements>
    <a:clrScheme name="AIG FINAL">
      <a:dk1>
        <a:srgbClr val="333333"/>
      </a:dk1>
      <a:lt1>
        <a:sysClr val="window" lastClr="FFFFFF"/>
      </a:lt1>
      <a:dk2>
        <a:srgbClr val="333333"/>
      </a:dk2>
      <a:lt2>
        <a:srgbClr val="FFFFFF"/>
      </a:lt2>
      <a:accent1>
        <a:srgbClr val="00A4E4"/>
      </a:accent1>
      <a:accent2>
        <a:srgbClr val="FBCA5C"/>
      </a:accent2>
      <a:accent3>
        <a:srgbClr val="92B45B"/>
      </a:accent3>
      <a:accent4>
        <a:srgbClr val="0073AE"/>
      </a:accent4>
      <a:accent5>
        <a:srgbClr val="FDDF9D"/>
      </a:accent5>
      <a:accent6>
        <a:srgbClr val="BDD19D"/>
      </a:accent6>
      <a:hlink>
        <a:srgbClr val="00A4E4"/>
      </a:hlink>
      <a:folHlink>
        <a:srgbClr val="76777B"/>
      </a:folHlink>
    </a:clrScheme>
    <a:fontScheme name="AIG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  <_dlc_DocId xmlns="bb6003a9-b336-4cc1-ba2e-ef48f8951b3c">ZJ6WD24Q7F3F-4094-6</_dlc_DocId>
    <_dlc_DocIdUrl xmlns="bb6003a9-b336-4cc1-ba2e-ef48f8951b3c">
      <Url>https://live.contact.aig.net/glb/crcm/cmkt/bc/_layouts/DocIdRedir.aspx?ID=ZJ6WD24Q7F3F-4094-6</Url>
      <Description>ZJ6WD24Q7F3F-4094-6</Description>
    </_dlc_DocIdUrl>
    <_dlc_DocIdPersistId xmlns="bb6003a9-b336-4cc1-ba2e-ef48f8951b3c">false</_dlc_DocIdPersistId>
    <AIG_x005f_x0020_WCM_x005f_x0020_Content xmlns="66f78eba-6f55-4d13-8e8e-5c5576e7f90e" xsi:nil="true"/>
    <AIG_x005f_x0020_WCM_x005f_x0020_IsActive xmlns="66f78eba-6f55-4d13-8e8e-5c5576e7f90e">Yes</AIG_x005f_x0020_WCM_x005f_x0020_IsActive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66F31170091045A416F79E70B39AC7" ma:contentTypeVersion="1" ma:contentTypeDescription="Create a new document." ma:contentTypeScope="" ma:versionID="6a9cafbb617ef14a65d08c7e8f208cf0">
  <xsd:schema xmlns:xsd="http://www.w3.org/2001/XMLSchema" xmlns:xs="http://www.w3.org/2001/XMLSchema" xmlns:p="http://schemas.microsoft.com/office/2006/metadata/properties" xmlns:ns1="http://schemas.microsoft.com/sharepoint/v3" xmlns:ns2="bb6003a9-b336-4cc1-ba2e-ef48f8951b3c" xmlns:ns4="66f78eba-6f55-4d13-8e8e-5c5576e7f90e" targetNamespace="http://schemas.microsoft.com/office/2006/metadata/properties" ma:root="true" ma:fieldsID="f870fad197de6990605ae979867b0921" ns1:_="" ns2:_="" ns4:_="">
    <xsd:import namespace="http://schemas.microsoft.com/sharepoint/v3"/>
    <xsd:import namespace="bb6003a9-b336-4cc1-ba2e-ef48f8951b3c"/>
    <xsd:import namespace="66f78eba-6f55-4d13-8e8e-5c5576e7f90e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1:PublishingStartDate" minOccurs="0"/>
                <xsd:element ref="ns1:PublishingExpirationDate" minOccurs="0"/>
                <xsd:element ref="ns4:AIG_x005f_x0020_WCM_x005f_x0020_Content" minOccurs="0"/>
                <xsd:element ref="ns4:AIG_x005f_x0020_WCM_x005f_x0020_IsActiv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11" nillable="true" ma:displayName="Scheduling Start Date" ma:description="" ma:internalName="PublishingStartDate">
      <xsd:simpleType>
        <xsd:restriction base="dms:Unknown"/>
      </xsd:simpleType>
    </xsd:element>
    <xsd:element name="PublishingExpirationDate" ma:index="12" nillable="true" ma:displayName="Scheduling End Date" ma:description="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6003a9-b336-4cc1-ba2e-ef48f8951b3c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f78eba-6f55-4d13-8e8e-5c5576e7f90e" elementFormDefault="qualified">
    <xsd:import namespace="http://schemas.microsoft.com/office/2006/documentManagement/types"/>
    <xsd:import namespace="http://schemas.microsoft.com/office/infopath/2007/PartnerControls"/>
    <xsd:element name="AIG_x005f_x0020_WCM_x005f_x0020_Content" ma:index="14" nillable="true" ma:displayName="Publishing Content" ma:description="Enter description/content" ma:internalName="AIG_x0020_WCM_x0020_Content" ma:readOnly="false">
      <xsd:simpleType>
        <xsd:restriction base="dms:Unknown"/>
      </xsd:simpleType>
    </xsd:element>
    <xsd:element name="AIG_x005f_x0020_WCM_x005f_x0020_IsActive" ma:index="15" nillable="true" ma:displayName="Active?" ma:default="Yes" ma:format="Dropdown" ma:internalName="AIG_x0020_WCM_x0020_IsActive" ma:readOnly="false">
      <xsd:simpleType>
        <xsd:restriction base="dms:Choice">
          <xsd:enumeration value="Yes"/>
          <xsd:enumeration value="No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F949A8-CEBD-4605-880E-0D67F1CFB1F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5102E38-FDED-488F-BF8C-B22F35D6E4F6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073F9545-460E-4B6C-91C6-61C1B01DECB7}">
  <ds:schemaRefs>
    <ds:schemaRef ds:uri="http://purl.org/dc/dcmitype/"/>
    <ds:schemaRef ds:uri="http://purl.org/dc/elements/1.1/"/>
    <ds:schemaRef ds:uri="http://schemas.microsoft.com/office/2006/metadata/properties"/>
    <ds:schemaRef ds:uri="http://purl.org/dc/terms/"/>
    <ds:schemaRef ds:uri="bb6003a9-b336-4cc1-ba2e-ef48f8951b3c"/>
    <ds:schemaRef ds:uri="http://www.w3.org/XML/1998/namespace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66f78eba-6f55-4d13-8e8e-5c5576e7f90e"/>
  </ds:schemaRefs>
</ds:datastoreItem>
</file>

<file path=customXml/itemProps4.xml><?xml version="1.0" encoding="utf-8"?>
<ds:datastoreItem xmlns:ds="http://schemas.openxmlformats.org/officeDocument/2006/customXml" ds:itemID="{AB200454-2940-4ED7-A9AE-30671F27CA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bb6003a9-b336-4cc1-ba2e-ef48f8951b3c"/>
    <ds:schemaRef ds:uri="66f78eba-6f55-4d13-8e8e-5c5576e7f90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35514</TotalTime>
  <Words>177</Words>
  <Application>Microsoft Office PowerPoint</Application>
  <PresentationFormat>On-screen Show (4:3)</PresentationFormat>
  <Paragraphs>38</Paragraphs>
  <Slides>3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AIG Master</vt:lpstr>
      <vt:lpstr>Microsoft Word Document</vt:lpstr>
      <vt:lpstr>PowerPoint Presentation</vt:lpstr>
      <vt:lpstr>BONY Mellon Process Map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ScottF</dc:creator>
  <cp:lastModifiedBy>Thimmappa, Nages</cp:lastModifiedBy>
  <cp:revision>3244</cp:revision>
  <cp:lastPrinted>2017-01-20T07:35:03Z</cp:lastPrinted>
  <dcterms:created xsi:type="dcterms:W3CDTF">2014-10-21T13:47:23Z</dcterms:created>
  <dcterms:modified xsi:type="dcterms:W3CDTF">2017-06-06T14:09:44Z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F4687011-DBFC-4165-B85C-CDB8D45249ED</vt:lpwstr>
  </property>
  <property fmtid="{D5CDD505-2E9C-101B-9397-08002B2CF9AE}" pid="3" name="ArticulatePath">
    <vt:lpwstr>AIG27973_Content Drafts_C</vt:lpwstr>
  </property>
  <property fmtid="{D5CDD505-2E9C-101B-9397-08002B2CF9AE}" pid="4" name="ContentTypeId">
    <vt:lpwstr>0x0101006666F31170091045A416F79E70B39AC7</vt:lpwstr>
  </property>
  <property fmtid="{D5CDD505-2E9C-101B-9397-08002B2CF9AE}" pid="5" name="l33435a4cb644cd4b4c26d47e6d7fcbb">
    <vt:lpwstr>restricted|d13cf151-8878-47cd-b435-7067d68cb105</vt:lpwstr>
  </property>
  <property fmtid="{D5CDD505-2E9C-101B-9397-08002B2CF9AE}" pid="6" name="ca02bf8011c04ee6ba0633c3d7c981a6">
    <vt:lpwstr>CORPORATE|5597c642-e2b2-425e-8630-b91a13cf5307</vt:lpwstr>
  </property>
  <property fmtid="{D5CDD505-2E9C-101B-9397-08002B2CF9AE}" pid="7" name="ja55d99b519d430a8cf902e7b6a89403">
    <vt:lpwstr>CORP COMMUNICATIONS|f6f4f597-c0a4-4f25-8274-7307ed94217b</vt:lpwstr>
  </property>
  <property fmtid="{D5CDD505-2E9C-101B-9397-08002B2CF9AE}" pid="8" name="TaxCatchAll">
    <vt:lpwstr>31;#US ＆ Canada;#5;#restricted;#3;#AIG INC.;#2;#CORP COMMUNICATIONS;#1;#CORPORATE</vt:lpwstr>
  </property>
  <property fmtid="{D5CDD505-2E9C-101B-9397-08002B2CF9AE}" pid="9" name="jf10b0cfb23149109c8f16e252cfe74f">
    <vt:lpwstr>US ＆ Canada|71ed37d1-340f-42f4-94f6-5bba31d846ee</vt:lpwstr>
  </property>
  <property fmtid="{D5CDD505-2E9C-101B-9397-08002B2CF9AE}" pid="10" name="b0d31e3a566e4a24bf63de85e33c40d1">
    <vt:lpwstr>AIG INC.|088f34b0-d882-4c5c-8bed-5e470d9d9641</vt:lpwstr>
  </property>
  <property fmtid="{D5CDD505-2E9C-101B-9397-08002B2CF9AE}" pid="11" name="_dlc_DocIdItemGuid">
    <vt:lpwstr>f34c085d-5f9d-408c-ab65-ed7ee1b65ad3</vt:lpwstr>
  </property>
  <property fmtid="{D5CDD505-2E9C-101B-9397-08002B2CF9AE}" pid="12" name="Order">
    <vt:r8>600</vt:r8>
  </property>
  <property fmtid="{D5CDD505-2E9C-101B-9397-08002B2CF9AE}" pid="13" name="xd_Signature">
    <vt:bool>false</vt:bool>
  </property>
  <property fmtid="{D5CDD505-2E9C-101B-9397-08002B2CF9AE}" pid="14" name="xd_ProgID">
    <vt:lpwstr/>
  </property>
  <property fmtid="{D5CDD505-2E9C-101B-9397-08002B2CF9AE}" pid="15" name="TemplateUrl">
    <vt:lpwstr/>
  </property>
</Properties>
</file>

<file path=docProps/thumbnail.jpeg>
</file>